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5" r:id="rId9"/>
    <p:sldId id="263" r:id="rId10"/>
    <p:sldId id="267" r:id="rId11"/>
    <p:sldId id="268" r:id="rId12"/>
    <p:sldId id="264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8"/>
  </p:normalViewPr>
  <p:slideViewPr>
    <p:cSldViewPr snapToGrid="0" snapToObjects="1">
      <p:cViewPr varScale="1">
        <p:scale>
          <a:sx n="90" d="100"/>
          <a:sy n="90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Look at lot of images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7D171A46-293F-4D4B-8730-4BE2C86FB97F}">
      <dgm:prSet phldrT="[Text]"/>
      <dgm:spPr/>
      <dgm:t>
        <a:bodyPr/>
        <a:lstStyle/>
        <a:p>
          <a:r>
            <a:rPr lang="en-US" dirty="0"/>
            <a:t>Infer data or characteristics about these images</a:t>
          </a:r>
        </a:p>
      </dgm:t>
    </dgm:pt>
    <dgm:pt modelId="{F06F6A4B-9E98-0D47-B923-034B662CC34E}" type="parTrans" cxnId="{6EB37554-581E-2640-8D58-24A5A27B523B}">
      <dgm:prSet/>
      <dgm:spPr/>
      <dgm:t>
        <a:bodyPr/>
        <a:lstStyle/>
        <a:p>
          <a:endParaRPr lang="en-US"/>
        </a:p>
      </dgm:t>
    </dgm:pt>
    <dgm:pt modelId="{44ADAFEA-E078-2A40-90E6-693D24181311}" type="sibTrans" cxnId="{6EB37554-581E-2640-8D58-24A5A27B523B}">
      <dgm:prSet/>
      <dgm:spPr/>
      <dgm:t>
        <a:bodyPr/>
        <a:lstStyle/>
        <a:p>
          <a:endParaRPr lang="en-US"/>
        </a:p>
      </dgm:t>
    </dgm:pt>
    <dgm:pt modelId="{E535F638-297D-3441-9256-53D14A790236}">
      <dgm:prSet phldrT="[Text]"/>
      <dgm:spPr/>
      <dgm:t>
        <a:bodyPr/>
        <a:lstStyle/>
        <a:p>
          <a:r>
            <a:rPr lang="en-US" dirty="0"/>
            <a:t>Associate image data with ratings</a:t>
          </a:r>
        </a:p>
      </dgm:t>
    </dgm:pt>
    <dgm:pt modelId="{3A973D1D-264B-5842-BF9E-5B343B88F1D3}" type="parTrans" cxnId="{F6E98F6A-5604-4547-BCF7-DF3B1ECD03AA}">
      <dgm:prSet/>
      <dgm:spPr/>
      <dgm:t>
        <a:bodyPr/>
        <a:lstStyle/>
        <a:p>
          <a:endParaRPr lang="en-US"/>
        </a:p>
      </dgm:t>
    </dgm:pt>
    <dgm:pt modelId="{6259A0A3-B7D9-8245-B00F-F33A828281F0}" type="sibTrans" cxnId="{F6E98F6A-5604-4547-BCF7-DF3B1ECD03AA}">
      <dgm:prSet/>
      <dgm:spPr/>
      <dgm:t>
        <a:bodyPr/>
        <a:lstStyle/>
        <a:p>
          <a:endParaRPr lang="en-US"/>
        </a:p>
      </dgm:t>
    </dgm:pt>
    <dgm:pt modelId="{BB85247F-C63C-9F4E-8A6C-C670A61C18B5}">
      <dgm:prSet/>
      <dgm:spPr/>
      <dgm:t>
        <a:bodyPr/>
        <a:lstStyle/>
        <a:p>
          <a:r>
            <a:rPr lang="en-US" dirty="0"/>
            <a:t>Create Models for “Good” and “Bad” images </a:t>
          </a:r>
        </a:p>
      </dgm:t>
    </dgm:pt>
    <dgm:pt modelId="{4D4994A1-FA01-9743-8D72-2AA515524A38}" type="parTrans" cxnId="{DFB4F9D5-6B5E-B84F-A5FC-14181AA48737}">
      <dgm:prSet/>
      <dgm:spPr/>
      <dgm:t>
        <a:bodyPr/>
        <a:lstStyle/>
        <a:p>
          <a:endParaRPr lang="en-US"/>
        </a:p>
      </dgm:t>
    </dgm:pt>
    <dgm:pt modelId="{ACD8CDB3-19C1-A449-91E8-8F71B8EB2E15}" type="sibTrans" cxnId="{DFB4F9D5-6B5E-B84F-A5FC-14181AA48737}">
      <dgm:prSet/>
      <dgm:spPr/>
      <dgm:t>
        <a:bodyPr/>
        <a:lstStyle/>
        <a:p>
          <a:endParaRPr lang="en-US"/>
        </a:p>
      </dgm:t>
    </dgm:pt>
    <dgm:pt modelId="{AFE8AFEA-B405-DB48-9C3D-C2C8AD2F4833}">
      <dgm:prSet/>
      <dgm:spPr/>
      <dgm:t>
        <a:bodyPr/>
        <a:lstStyle/>
        <a:p>
          <a:r>
            <a:rPr lang="en-US" dirty="0"/>
            <a:t>Train Model with Image Data</a:t>
          </a:r>
        </a:p>
      </dgm:t>
    </dgm:pt>
    <dgm:pt modelId="{D3FCB482-0935-AB4B-A273-49CD4075A0F0}" type="parTrans" cxnId="{3D2403C1-6090-604B-908B-9E7CCD124EB5}">
      <dgm:prSet/>
      <dgm:spPr/>
      <dgm:t>
        <a:bodyPr/>
        <a:lstStyle/>
        <a:p>
          <a:endParaRPr lang="en-US"/>
        </a:p>
      </dgm:t>
    </dgm:pt>
    <dgm:pt modelId="{A84F23F2-C13F-F446-BDFB-6A9610B19504}" type="sibTrans" cxnId="{3D2403C1-6090-604B-908B-9E7CCD124EB5}">
      <dgm:prSet/>
      <dgm:spPr/>
      <dgm:t>
        <a:bodyPr/>
        <a:lstStyle/>
        <a:p>
          <a:endParaRPr lang="en-US"/>
        </a:p>
      </dgm:t>
    </dgm:pt>
    <dgm:pt modelId="{21D9B945-9981-D645-AE73-046E3202F7FF}">
      <dgm:prSet/>
      <dgm:spPr/>
      <dgm:t>
        <a:bodyPr/>
        <a:lstStyle/>
        <a:p>
          <a:r>
            <a:rPr lang="en-US" dirty="0"/>
            <a:t>Make Ratings Predictions with Analyzed Sample Images</a:t>
          </a:r>
        </a:p>
      </dgm:t>
    </dgm:pt>
    <dgm:pt modelId="{7732FF83-BAB6-9340-B0EB-392D4E9505C2}" type="parTrans" cxnId="{40DBC04A-26A5-6D43-96D1-F124A8535978}">
      <dgm:prSet/>
      <dgm:spPr/>
      <dgm:t>
        <a:bodyPr/>
        <a:lstStyle/>
        <a:p>
          <a:endParaRPr lang="en-US"/>
        </a:p>
      </dgm:t>
    </dgm:pt>
    <dgm:pt modelId="{6CB59C0E-D688-E34D-AB0E-998B9A150D59}" type="sibTrans" cxnId="{40DBC04A-26A5-6D43-96D1-F124A8535978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C8B86E-3AA3-E543-88D4-D6846E1310F3}" type="pres">
      <dgm:prSet presAssocID="{9950E6CB-3B9D-6C4C-A122-A45FC1117F58}" presName="parTxOnlySpace" presStyleCnt="0"/>
      <dgm:spPr/>
    </dgm:pt>
    <dgm:pt modelId="{0A4F97C6-35E9-D145-9B45-470A4D8C7C9B}" type="pres">
      <dgm:prSet presAssocID="{7D171A46-293F-4D4B-8730-4BE2C86FB97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8E93CCF-714B-2F4D-8D78-D7C51422060F}" type="pres">
      <dgm:prSet presAssocID="{44ADAFEA-E078-2A40-90E6-693D24181311}" presName="parTxOnlySpace" presStyleCnt="0"/>
      <dgm:spPr/>
    </dgm:pt>
    <dgm:pt modelId="{A7CE4532-BBD1-4D4C-B32B-D2097089D19A}" type="pres">
      <dgm:prSet presAssocID="{E535F638-297D-3441-9256-53D14A79023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51A1C99-8997-C94E-BD01-D9DC00B04BE2}" type="pres">
      <dgm:prSet presAssocID="{6259A0A3-B7D9-8245-B00F-F33A828281F0}" presName="parTxOnlySpace" presStyleCnt="0"/>
      <dgm:spPr/>
    </dgm:pt>
    <dgm:pt modelId="{9F9D42B0-108F-4A4D-B63D-23272C0CAAC0}" type="pres">
      <dgm:prSet presAssocID="{BB85247F-C63C-9F4E-8A6C-C670A61C18B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A8AD9E5-B492-AA4C-A300-1CEE7B5DD95D}" type="pres">
      <dgm:prSet presAssocID="{ACD8CDB3-19C1-A449-91E8-8F71B8EB2E15}" presName="parTxOnlySpace" presStyleCnt="0"/>
      <dgm:spPr/>
    </dgm:pt>
    <dgm:pt modelId="{79BE1D76-241C-2542-A778-70FE09F1A10B}" type="pres">
      <dgm:prSet presAssocID="{AFE8AFEA-B405-DB48-9C3D-C2C8AD2F483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78429E3-CB9C-8147-B373-28BA7C1206D2}" type="pres">
      <dgm:prSet presAssocID="{A84F23F2-C13F-F446-BDFB-6A9610B19504}" presName="parTxOnlySpace" presStyleCnt="0"/>
      <dgm:spPr/>
    </dgm:pt>
    <dgm:pt modelId="{2E723AD2-C61E-464A-A93F-9D9D27314779}" type="pres">
      <dgm:prSet presAssocID="{21D9B945-9981-D645-AE73-046E3202F7F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01D2B27-961B-D048-A81F-EFF40F61E803}" type="presOf" srcId="{E535F638-297D-3441-9256-53D14A790236}" destId="{A7CE4532-BBD1-4D4C-B32B-D2097089D19A}" srcOrd="0" destOrd="0" presId="urn:microsoft.com/office/officeart/2005/8/layout/chevron1"/>
    <dgm:cxn modelId="{2D48F440-B43A-7840-A5D1-83A50F173A87}" type="presOf" srcId="{21D9B945-9981-D645-AE73-046E3202F7FF}" destId="{2E723AD2-C61E-464A-A93F-9D9D27314779}" srcOrd="0" destOrd="0" presId="urn:microsoft.com/office/officeart/2005/8/layout/chevron1"/>
    <dgm:cxn modelId="{40DBC04A-26A5-6D43-96D1-F124A8535978}" srcId="{8482BC44-4D2E-944C-9D3C-F60DFEA2A53E}" destId="{21D9B945-9981-D645-AE73-046E3202F7FF}" srcOrd="5" destOrd="0" parTransId="{7732FF83-BAB6-9340-B0EB-392D4E9505C2}" sibTransId="{6CB59C0E-D688-E34D-AB0E-998B9A150D59}"/>
    <dgm:cxn modelId="{6EB37554-581E-2640-8D58-24A5A27B523B}" srcId="{8482BC44-4D2E-944C-9D3C-F60DFEA2A53E}" destId="{7D171A46-293F-4D4B-8730-4BE2C86FB97F}" srcOrd="1" destOrd="0" parTransId="{F06F6A4B-9E98-0D47-B923-034B662CC34E}" sibTransId="{44ADAFEA-E078-2A40-90E6-693D24181311}"/>
    <dgm:cxn modelId="{F6E98F6A-5604-4547-BCF7-DF3B1ECD03AA}" srcId="{8482BC44-4D2E-944C-9D3C-F60DFEA2A53E}" destId="{E535F638-297D-3441-9256-53D14A790236}" srcOrd="2" destOrd="0" parTransId="{3A973D1D-264B-5842-BF9E-5B343B88F1D3}" sibTransId="{6259A0A3-B7D9-8245-B00F-F33A828281F0}"/>
    <dgm:cxn modelId="{6A811581-FE4F-4940-AF46-29A44F9CA877}" type="presOf" srcId="{BB85247F-C63C-9F4E-8A6C-C670A61C18B5}" destId="{9F9D42B0-108F-4A4D-B63D-23272C0CAAC0}" srcOrd="0" destOrd="0" presId="urn:microsoft.com/office/officeart/2005/8/layout/chevron1"/>
    <dgm:cxn modelId="{595B0283-5B58-6B4B-ADCE-8D5C1FA075C3}" type="presOf" srcId="{AFE8AFEA-B405-DB48-9C3D-C2C8AD2F4833}" destId="{79BE1D76-241C-2542-A778-70FE09F1A10B}" srcOrd="0" destOrd="0" presId="urn:microsoft.com/office/officeart/2005/8/layout/chevron1"/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83D80398-9E81-4646-8267-C55EA23F7D0E}" type="presOf" srcId="{7D171A46-293F-4D4B-8730-4BE2C86FB97F}" destId="{0A4F97C6-35E9-D145-9B45-470A4D8C7C9B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3D2403C1-6090-604B-908B-9E7CCD124EB5}" srcId="{8482BC44-4D2E-944C-9D3C-F60DFEA2A53E}" destId="{AFE8AFEA-B405-DB48-9C3D-C2C8AD2F4833}" srcOrd="4" destOrd="0" parTransId="{D3FCB482-0935-AB4B-A273-49CD4075A0F0}" sibTransId="{A84F23F2-C13F-F446-BDFB-6A9610B19504}"/>
    <dgm:cxn modelId="{DFB4F9D5-6B5E-B84F-A5FC-14181AA48737}" srcId="{8482BC44-4D2E-944C-9D3C-F60DFEA2A53E}" destId="{BB85247F-C63C-9F4E-8A6C-C670A61C18B5}" srcOrd="3" destOrd="0" parTransId="{4D4994A1-FA01-9743-8D72-2AA515524A38}" sibTransId="{ACD8CDB3-19C1-A449-91E8-8F71B8EB2E15}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  <dgm:cxn modelId="{F76A893E-0408-BC4E-BB9D-E87756D0C385}" type="presParOf" srcId="{4E1BAD1D-42AB-8543-845A-317719191F2B}" destId="{E1C8B86E-3AA3-E543-88D4-D6846E1310F3}" srcOrd="1" destOrd="0" presId="urn:microsoft.com/office/officeart/2005/8/layout/chevron1"/>
    <dgm:cxn modelId="{4E21CEF8-BAC7-2A4C-9F3D-53C52B27E257}" type="presParOf" srcId="{4E1BAD1D-42AB-8543-845A-317719191F2B}" destId="{0A4F97C6-35E9-D145-9B45-470A4D8C7C9B}" srcOrd="2" destOrd="0" presId="urn:microsoft.com/office/officeart/2005/8/layout/chevron1"/>
    <dgm:cxn modelId="{B88AF8D1-676F-524D-BFEB-63D139921EB7}" type="presParOf" srcId="{4E1BAD1D-42AB-8543-845A-317719191F2B}" destId="{08E93CCF-714B-2F4D-8D78-D7C51422060F}" srcOrd="3" destOrd="0" presId="urn:microsoft.com/office/officeart/2005/8/layout/chevron1"/>
    <dgm:cxn modelId="{DCAB40A2-2512-614F-BA1F-BEDFACA6B98E}" type="presParOf" srcId="{4E1BAD1D-42AB-8543-845A-317719191F2B}" destId="{A7CE4532-BBD1-4D4C-B32B-D2097089D19A}" srcOrd="4" destOrd="0" presId="urn:microsoft.com/office/officeart/2005/8/layout/chevron1"/>
    <dgm:cxn modelId="{0FBEF2D4-9D88-E441-B992-D1AA8CDD8213}" type="presParOf" srcId="{4E1BAD1D-42AB-8543-845A-317719191F2B}" destId="{251A1C99-8997-C94E-BD01-D9DC00B04BE2}" srcOrd="5" destOrd="0" presId="urn:microsoft.com/office/officeart/2005/8/layout/chevron1"/>
    <dgm:cxn modelId="{F7672934-3829-6249-BE4F-254696B27655}" type="presParOf" srcId="{4E1BAD1D-42AB-8543-845A-317719191F2B}" destId="{9F9D42B0-108F-4A4D-B63D-23272C0CAAC0}" srcOrd="6" destOrd="0" presId="urn:microsoft.com/office/officeart/2005/8/layout/chevron1"/>
    <dgm:cxn modelId="{C1F1186E-BE99-FD45-AEC2-65FC6E19C0C2}" type="presParOf" srcId="{4E1BAD1D-42AB-8543-845A-317719191F2B}" destId="{DA8AD9E5-B492-AA4C-A300-1CEE7B5DD95D}" srcOrd="7" destOrd="0" presId="urn:microsoft.com/office/officeart/2005/8/layout/chevron1"/>
    <dgm:cxn modelId="{CF4CE206-C9CD-0D4C-AE1F-1DE37D7ED3A1}" type="presParOf" srcId="{4E1BAD1D-42AB-8543-845A-317719191F2B}" destId="{79BE1D76-241C-2542-A778-70FE09F1A10B}" srcOrd="8" destOrd="0" presId="urn:microsoft.com/office/officeart/2005/8/layout/chevron1"/>
    <dgm:cxn modelId="{8BDF7E9E-8FF7-CF48-A17E-B40FEB188FD9}" type="presParOf" srcId="{4E1BAD1D-42AB-8543-845A-317719191F2B}" destId="{278429E3-CB9C-8147-B373-28BA7C1206D2}" srcOrd="9" destOrd="0" presId="urn:microsoft.com/office/officeart/2005/8/layout/chevron1"/>
    <dgm:cxn modelId="{34EF71AA-1292-0F4C-96DE-33D145557ABE}" type="presParOf" srcId="{4E1BAD1D-42AB-8543-845A-317719191F2B}" destId="{2E723AD2-C61E-464A-A93F-9D9D2731477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Associate image data with ratings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Associate image data with ratings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Train Model with Image Data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32FF7EB-F736-3A4B-B433-A01C543445D2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5B069-6EE8-EB48-A858-723FBFFE5C13}">
      <dgm:prSet phldrT="[Text]"/>
      <dgm:spPr/>
      <dgm:t>
        <a:bodyPr/>
        <a:lstStyle/>
        <a:p>
          <a:r>
            <a:rPr lang="en-US" dirty="0"/>
            <a:t>word</a:t>
          </a:r>
        </a:p>
      </dgm:t>
    </dgm:pt>
    <dgm:pt modelId="{63111913-FBE3-8747-B30C-CC33C11D352C}" type="parTrans" cxnId="{CDF85A4D-95F7-0A47-B69E-8B4B98CBD7A6}">
      <dgm:prSet/>
      <dgm:spPr/>
      <dgm:t>
        <a:bodyPr/>
        <a:lstStyle/>
        <a:p>
          <a:endParaRPr lang="en-US"/>
        </a:p>
      </dgm:t>
    </dgm:pt>
    <dgm:pt modelId="{A07D057D-8FD2-524B-A761-92E5CCF4CCCD}" type="sibTrans" cxnId="{CDF85A4D-95F7-0A47-B69E-8B4B98CBD7A6}">
      <dgm:prSet/>
      <dgm:spPr/>
      <dgm:t>
        <a:bodyPr/>
        <a:lstStyle/>
        <a:p>
          <a:endParaRPr lang="en-US"/>
        </a:p>
      </dgm:t>
    </dgm:pt>
    <dgm:pt modelId="{7B213860-A1D3-3147-8C16-E833953D7621}">
      <dgm:prSet phldrT="[Text]"/>
      <dgm:spPr/>
      <dgm:t>
        <a:bodyPr/>
        <a:lstStyle/>
        <a:p>
          <a:r>
            <a:rPr lang="en-US" dirty="0"/>
            <a:t>unique token</a:t>
          </a:r>
        </a:p>
      </dgm:t>
    </dgm:pt>
    <dgm:pt modelId="{F03B2A2D-30DA-4647-94CC-F437E71DF57E}" type="parTrans" cxnId="{4FD51EF2-CC2F-1D4F-881F-824363F099A2}">
      <dgm:prSet/>
      <dgm:spPr/>
      <dgm:t>
        <a:bodyPr/>
        <a:lstStyle/>
        <a:p>
          <a:endParaRPr lang="en-US"/>
        </a:p>
      </dgm:t>
    </dgm:pt>
    <dgm:pt modelId="{DE50F4AE-32EC-2845-9579-A71EB1480BFB}" type="sibTrans" cxnId="{4FD51EF2-CC2F-1D4F-881F-824363F099A2}">
      <dgm:prSet/>
      <dgm:spPr/>
      <dgm:t>
        <a:bodyPr/>
        <a:lstStyle/>
        <a:p>
          <a:endParaRPr lang="en-US"/>
        </a:p>
      </dgm:t>
    </dgm:pt>
    <dgm:pt modelId="{1126E187-2B9A-C24C-BE5F-95280DAA3D79}">
      <dgm:prSet phldrT="[Text]"/>
      <dgm:spPr/>
      <dgm:t>
        <a:bodyPr/>
        <a:lstStyle/>
        <a:p>
          <a:r>
            <a:rPr lang="en-US" dirty="0"/>
            <a:t>Token count</a:t>
          </a:r>
        </a:p>
      </dgm:t>
    </dgm:pt>
    <dgm:pt modelId="{DF792EDD-9CC0-394A-B43F-20C12C1ACC60}" type="parTrans" cxnId="{A7408B4C-1E61-6C46-923F-72446E09D766}">
      <dgm:prSet/>
      <dgm:spPr/>
      <dgm:t>
        <a:bodyPr/>
        <a:lstStyle/>
        <a:p>
          <a:endParaRPr lang="en-US"/>
        </a:p>
      </dgm:t>
    </dgm:pt>
    <dgm:pt modelId="{2A2859B4-3DAF-574B-9EB9-BF60CACB3083}" type="sibTrans" cxnId="{A7408B4C-1E61-6C46-923F-72446E09D766}">
      <dgm:prSet/>
      <dgm:spPr/>
      <dgm:t>
        <a:bodyPr/>
        <a:lstStyle/>
        <a:p>
          <a:endParaRPr lang="en-US"/>
        </a:p>
      </dgm:t>
    </dgm:pt>
    <dgm:pt modelId="{09D52FB4-A457-CA4D-A541-73E6726B9DAF}">
      <dgm:prSet/>
      <dgm:spPr/>
      <dgm:t>
        <a:bodyPr/>
        <a:lstStyle/>
        <a:p>
          <a:r>
            <a:rPr lang="en-US" dirty="0"/>
            <a:t>weighting by number of words per cover</a:t>
          </a:r>
        </a:p>
      </dgm:t>
    </dgm:pt>
    <dgm:pt modelId="{ECA02DAD-2900-4243-A3A7-01420F29BBC1}" type="parTrans" cxnId="{9ED327BD-9058-9545-B883-7AA6CE053F89}">
      <dgm:prSet/>
      <dgm:spPr/>
      <dgm:t>
        <a:bodyPr/>
        <a:lstStyle/>
        <a:p>
          <a:endParaRPr lang="en-US"/>
        </a:p>
      </dgm:t>
    </dgm:pt>
    <dgm:pt modelId="{8EF6AF59-67F1-9940-828D-F41147BD77D7}" type="sibTrans" cxnId="{9ED327BD-9058-9545-B883-7AA6CE053F89}">
      <dgm:prSet/>
      <dgm:spPr/>
      <dgm:t>
        <a:bodyPr/>
        <a:lstStyle/>
        <a:p>
          <a:endParaRPr lang="en-US"/>
        </a:p>
      </dgm:t>
    </dgm:pt>
    <dgm:pt modelId="{C7335AC9-6050-ED43-B095-5F4B9287E357}" type="pres">
      <dgm:prSet presAssocID="{B32FF7EB-F736-3A4B-B433-A01C543445D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F94DA0-55DB-BD41-BB7D-65B42275B2DD}" type="pres">
      <dgm:prSet presAssocID="{7E05B069-6EE8-EB48-A858-723FBFFE5C13}" presName="root1" presStyleCnt="0"/>
      <dgm:spPr/>
    </dgm:pt>
    <dgm:pt modelId="{68187058-FABC-6D40-8474-191A92127990}" type="pres">
      <dgm:prSet presAssocID="{7E05B069-6EE8-EB48-A858-723FBFFE5C13}" presName="LevelOneTextNode" presStyleLbl="node0" presStyleIdx="0" presStyleCnt="1">
        <dgm:presLayoutVars>
          <dgm:chPref val="3"/>
        </dgm:presLayoutVars>
      </dgm:prSet>
      <dgm:spPr/>
    </dgm:pt>
    <dgm:pt modelId="{809C67D6-949D-2441-B68D-F4EDD9738644}" type="pres">
      <dgm:prSet presAssocID="{7E05B069-6EE8-EB48-A858-723FBFFE5C13}" presName="level2hierChild" presStyleCnt="0"/>
      <dgm:spPr/>
    </dgm:pt>
    <dgm:pt modelId="{9BCDAB7B-AACC-6A45-809B-F068B4A32774}" type="pres">
      <dgm:prSet presAssocID="{F03B2A2D-30DA-4647-94CC-F437E71DF57E}" presName="conn2-1" presStyleLbl="parChTrans1D2" presStyleIdx="0" presStyleCnt="1"/>
      <dgm:spPr/>
    </dgm:pt>
    <dgm:pt modelId="{1644880C-2F55-BE46-9E45-3D1207852C0A}" type="pres">
      <dgm:prSet presAssocID="{F03B2A2D-30DA-4647-94CC-F437E71DF57E}" presName="connTx" presStyleLbl="parChTrans1D2" presStyleIdx="0" presStyleCnt="1"/>
      <dgm:spPr/>
    </dgm:pt>
    <dgm:pt modelId="{3C21F396-C159-2842-AE60-17FECD90008A}" type="pres">
      <dgm:prSet presAssocID="{7B213860-A1D3-3147-8C16-E833953D7621}" presName="root2" presStyleCnt="0"/>
      <dgm:spPr/>
    </dgm:pt>
    <dgm:pt modelId="{8B8ABA2C-7D6E-E341-9A22-D14F10978182}" type="pres">
      <dgm:prSet presAssocID="{7B213860-A1D3-3147-8C16-E833953D7621}" presName="LevelTwoTextNode" presStyleLbl="node2" presStyleIdx="0" presStyleCnt="1">
        <dgm:presLayoutVars>
          <dgm:chPref val="3"/>
        </dgm:presLayoutVars>
      </dgm:prSet>
      <dgm:spPr/>
    </dgm:pt>
    <dgm:pt modelId="{D5803233-CBCC-784B-8884-207702F9F10F}" type="pres">
      <dgm:prSet presAssocID="{7B213860-A1D3-3147-8C16-E833953D7621}" presName="level3hierChild" presStyleCnt="0"/>
      <dgm:spPr/>
    </dgm:pt>
    <dgm:pt modelId="{2D48A5D5-E5C0-B34A-AE5A-9CA725EAF64C}" type="pres">
      <dgm:prSet presAssocID="{DF792EDD-9CC0-394A-B43F-20C12C1ACC60}" presName="conn2-1" presStyleLbl="parChTrans1D3" presStyleIdx="0" presStyleCnt="1"/>
      <dgm:spPr/>
    </dgm:pt>
    <dgm:pt modelId="{EC5A284C-7D57-834D-9B18-01BAC5F4E050}" type="pres">
      <dgm:prSet presAssocID="{DF792EDD-9CC0-394A-B43F-20C12C1ACC60}" presName="connTx" presStyleLbl="parChTrans1D3" presStyleIdx="0" presStyleCnt="1"/>
      <dgm:spPr/>
    </dgm:pt>
    <dgm:pt modelId="{41ECD824-84A7-1943-86FD-DEACB73B25F1}" type="pres">
      <dgm:prSet presAssocID="{1126E187-2B9A-C24C-BE5F-95280DAA3D79}" presName="root2" presStyleCnt="0"/>
      <dgm:spPr/>
    </dgm:pt>
    <dgm:pt modelId="{05254F15-47F7-D341-A5BC-607388D33F52}" type="pres">
      <dgm:prSet presAssocID="{1126E187-2B9A-C24C-BE5F-95280DAA3D79}" presName="LevelTwoTextNode" presStyleLbl="node3" presStyleIdx="0" presStyleCnt="1">
        <dgm:presLayoutVars>
          <dgm:chPref val="3"/>
        </dgm:presLayoutVars>
      </dgm:prSet>
      <dgm:spPr/>
    </dgm:pt>
    <dgm:pt modelId="{7A6FFE7C-524A-C241-979B-07BB8D388FFB}" type="pres">
      <dgm:prSet presAssocID="{1126E187-2B9A-C24C-BE5F-95280DAA3D79}" presName="level3hierChild" presStyleCnt="0"/>
      <dgm:spPr/>
    </dgm:pt>
    <dgm:pt modelId="{19CF0641-B7B9-464C-BE33-168651951D87}" type="pres">
      <dgm:prSet presAssocID="{ECA02DAD-2900-4243-A3A7-01420F29BBC1}" presName="conn2-1" presStyleLbl="parChTrans1D4" presStyleIdx="0" presStyleCnt="1"/>
      <dgm:spPr/>
    </dgm:pt>
    <dgm:pt modelId="{0610E078-97CE-9247-B284-F5C631F2A7E9}" type="pres">
      <dgm:prSet presAssocID="{ECA02DAD-2900-4243-A3A7-01420F29BBC1}" presName="connTx" presStyleLbl="parChTrans1D4" presStyleIdx="0" presStyleCnt="1"/>
      <dgm:spPr/>
    </dgm:pt>
    <dgm:pt modelId="{3AA9B258-E59A-CE43-9236-BC3EE3F436D7}" type="pres">
      <dgm:prSet presAssocID="{09D52FB4-A457-CA4D-A541-73E6726B9DAF}" presName="root2" presStyleCnt="0"/>
      <dgm:spPr/>
    </dgm:pt>
    <dgm:pt modelId="{EB08F17D-15E5-4F46-A416-734BC139CE7F}" type="pres">
      <dgm:prSet presAssocID="{09D52FB4-A457-CA4D-A541-73E6726B9DAF}" presName="LevelTwoTextNode" presStyleLbl="node4" presStyleIdx="0" presStyleCnt="1">
        <dgm:presLayoutVars>
          <dgm:chPref val="3"/>
        </dgm:presLayoutVars>
      </dgm:prSet>
      <dgm:spPr/>
    </dgm:pt>
    <dgm:pt modelId="{F8F8F376-E1A6-A94E-B814-9BC9A9AE32FA}" type="pres">
      <dgm:prSet presAssocID="{09D52FB4-A457-CA4D-A541-73E6726B9DAF}" presName="level3hierChild" presStyleCnt="0"/>
      <dgm:spPr/>
    </dgm:pt>
  </dgm:ptLst>
  <dgm:cxnLst>
    <dgm:cxn modelId="{E7EEA619-EF90-AB4D-B06A-E8CED3147773}" type="presOf" srcId="{ECA02DAD-2900-4243-A3A7-01420F29BBC1}" destId="{19CF0641-B7B9-464C-BE33-168651951D87}" srcOrd="0" destOrd="0" presId="urn:microsoft.com/office/officeart/2005/8/layout/hierarchy2"/>
    <dgm:cxn modelId="{71219A26-5FCE-CD45-970B-87DD8FB54D2C}" type="presOf" srcId="{09D52FB4-A457-CA4D-A541-73E6726B9DAF}" destId="{EB08F17D-15E5-4F46-A416-734BC139CE7F}" srcOrd="0" destOrd="0" presId="urn:microsoft.com/office/officeart/2005/8/layout/hierarchy2"/>
    <dgm:cxn modelId="{99F5703B-DE2D-5140-9E4B-6E77F7F2F4F1}" type="presOf" srcId="{F03B2A2D-30DA-4647-94CC-F437E71DF57E}" destId="{9BCDAB7B-AACC-6A45-809B-F068B4A32774}" srcOrd="0" destOrd="0" presId="urn:microsoft.com/office/officeart/2005/8/layout/hierarchy2"/>
    <dgm:cxn modelId="{A7408B4C-1E61-6C46-923F-72446E09D766}" srcId="{7B213860-A1D3-3147-8C16-E833953D7621}" destId="{1126E187-2B9A-C24C-BE5F-95280DAA3D79}" srcOrd="0" destOrd="0" parTransId="{DF792EDD-9CC0-394A-B43F-20C12C1ACC60}" sibTransId="{2A2859B4-3DAF-574B-9EB9-BF60CACB3083}"/>
    <dgm:cxn modelId="{CDF85A4D-95F7-0A47-B69E-8B4B98CBD7A6}" srcId="{B32FF7EB-F736-3A4B-B433-A01C543445D2}" destId="{7E05B069-6EE8-EB48-A858-723FBFFE5C13}" srcOrd="0" destOrd="0" parTransId="{63111913-FBE3-8747-B30C-CC33C11D352C}" sibTransId="{A07D057D-8FD2-524B-A761-92E5CCF4CCCD}"/>
    <dgm:cxn modelId="{FE93E252-4E4D-3044-83CB-FFF58DDFB29D}" type="presOf" srcId="{B32FF7EB-F736-3A4B-B433-A01C543445D2}" destId="{C7335AC9-6050-ED43-B095-5F4B9287E357}" srcOrd="0" destOrd="0" presId="urn:microsoft.com/office/officeart/2005/8/layout/hierarchy2"/>
    <dgm:cxn modelId="{8EB4168C-F0C6-3A47-BA54-844957F55A45}" type="presOf" srcId="{DF792EDD-9CC0-394A-B43F-20C12C1ACC60}" destId="{EC5A284C-7D57-834D-9B18-01BAC5F4E050}" srcOrd="1" destOrd="0" presId="urn:microsoft.com/office/officeart/2005/8/layout/hierarchy2"/>
    <dgm:cxn modelId="{F28073B3-39B4-6242-80C7-3B05C5A23296}" type="presOf" srcId="{F03B2A2D-30DA-4647-94CC-F437E71DF57E}" destId="{1644880C-2F55-BE46-9E45-3D1207852C0A}" srcOrd="1" destOrd="0" presId="urn:microsoft.com/office/officeart/2005/8/layout/hierarchy2"/>
    <dgm:cxn modelId="{BE1F5DB8-E1B9-3140-A3F3-33A99375CCE1}" type="presOf" srcId="{DF792EDD-9CC0-394A-B43F-20C12C1ACC60}" destId="{2D48A5D5-E5C0-B34A-AE5A-9CA725EAF64C}" srcOrd="0" destOrd="0" presId="urn:microsoft.com/office/officeart/2005/8/layout/hierarchy2"/>
    <dgm:cxn modelId="{9ED327BD-9058-9545-B883-7AA6CE053F89}" srcId="{1126E187-2B9A-C24C-BE5F-95280DAA3D79}" destId="{09D52FB4-A457-CA4D-A541-73E6726B9DAF}" srcOrd="0" destOrd="0" parTransId="{ECA02DAD-2900-4243-A3A7-01420F29BBC1}" sibTransId="{8EF6AF59-67F1-9940-828D-F41147BD77D7}"/>
    <dgm:cxn modelId="{5D35AEC1-CD96-AE48-897C-C03F47609045}" type="presOf" srcId="{1126E187-2B9A-C24C-BE5F-95280DAA3D79}" destId="{05254F15-47F7-D341-A5BC-607388D33F52}" srcOrd="0" destOrd="0" presId="urn:microsoft.com/office/officeart/2005/8/layout/hierarchy2"/>
    <dgm:cxn modelId="{B6B8CCD7-4593-1B43-B362-AF0FF3D49BC8}" type="presOf" srcId="{7B213860-A1D3-3147-8C16-E833953D7621}" destId="{8B8ABA2C-7D6E-E341-9A22-D14F10978182}" srcOrd="0" destOrd="0" presId="urn:microsoft.com/office/officeart/2005/8/layout/hierarchy2"/>
    <dgm:cxn modelId="{E49BCBF0-CEB2-AA40-BB46-6BB1CF32B492}" type="presOf" srcId="{7E05B069-6EE8-EB48-A858-723FBFFE5C13}" destId="{68187058-FABC-6D40-8474-191A92127990}" srcOrd="0" destOrd="0" presId="urn:microsoft.com/office/officeart/2005/8/layout/hierarchy2"/>
    <dgm:cxn modelId="{4FD51EF2-CC2F-1D4F-881F-824363F099A2}" srcId="{7E05B069-6EE8-EB48-A858-723FBFFE5C13}" destId="{7B213860-A1D3-3147-8C16-E833953D7621}" srcOrd="0" destOrd="0" parTransId="{F03B2A2D-30DA-4647-94CC-F437E71DF57E}" sibTransId="{DE50F4AE-32EC-2845-9579-A71EB1480BFB}"/>
    <dgm:cxn modelId="{66A262FF-7787-4F49-BD4F-31F35E104982}" type="presOf" srcId="{ECA02DAD-2900-4243-A3A7-01420F29BBC1}" destId="{0610E078-97CE-9247-B284-F5C631F2A7E9}" srcOrd="1" destOrd="0" presId="urn:microsoft.com/office/officeart/2005/8/layout/hierarchy2"/>
    <dgm:cxn modelId="{89637161-CA51-C046-991C-D64BFC1B3AF2}" type="presParOf" srcId="{C7335AC9-6050-ED43-B095-5F4B9287E357}" destId="{B9F94DA0-55DB-BD41-BB7D-65B42275B2DD}" srcOrd="0" destOrd="0" presId="urn:microsoft.com/office/officeart/2005/8/layout/hierarchy2"/>
    <dgm:cxn modelId="{FF3FB5C1-7CDB-C748-9660-3BFE6011E2BF}" type="presParOf" srcId="{B9F94DA0-55DB-BD41-BB7D-65B42275B2DD}" destId="{68187058-FABC-6D40-8474-191A92127990}" srcOrd="0" destOrd="0" presId="urn:microsoft.com/office/officeart/2005/8/layout/hierarchy2"/>
    <dgm:cxn modelId="{78276AD7-1E24-CF41-B6AA-93E428B60675}" type="presParOf" srcId="{B9F94DA0-55DB-BD41-BB7D-65B42275B2DD}" destId="{809C67D6-949D-2441-B68D-F4EDD9738644}" srcOrd="1" destOrd="0" presId="urn:microsoft.com/office/officeart/2005/8/layout/hierarchy2"/>
    <dgm:cxn modelId="{B658298C-1F01-7A48-A983-CACB13CFDC71}" type="presParOf" srcId="{809C67D6-949D-2441-B68D-F4EDD9738644}" destId="{9BCDAB7B-AACC-6A45-809B-F068B4A32774}" srcOrd="0" destOrd="0" presId="urn:microsoft.com/office/officeart/2005/8/layout/hierarchy2"/>
    <dgm:cxn modelId="{649500DB-0110-7142-BF14-5745F9323FB4}" type="presParOf" srcId="{9BCDAB7B-AACC-6A45-809B-F068B4A32774}" destId="{1644880C-2F55-BE46-9E45-3D1207852C0A}" srcOrd="0" destOrd="0" presId="urn:microsoft.com/office/officeart/2005/8/layout/hierarchy2"/>
    <dgm:cxn modelId="{AFF7E54C-0FEE-7942-BC05-6C0F04EADAA4}" type="presParOf" srcId="{809C67D6-949D-2441-B68D-F4EDD9738644}" destId="{3C21F396-C159-2842-AE60-17FECD90008A}" srcOrd="1" destOrd="0" presId="urn:microsoft.com/office/officeart/2005/8/layout/hierarchy2"/>
    <dgm:cxn modelId="{E0F278EC-B7ED-7E49-94A5-2FA44B9FE74D}" type="presParOf" srcId="{3C21F396-C159-2842-AE60-17FECD90008A}" destId="{8B8ABA2C-7D6E-E341-9A22-D14F10978182}" srcOrd="0" destOrd="0" presId="urn:microsoft.com/office/officeart/2005/8/layout/hierarchy2"/>
    <dgm:cxn modelId="{7F637DDB-954B-0C41-88FE-59E48FB452C3}" type="presParOf" srcId="{3C21F396-C159-2842-AE60-17FECD90008A}" destId="{D5803233-CBCC-784B-8884-207702F9F10F}" srcOrd="1" destOrd="0" presId="urn:microsoft.com/office/officeart/2005/8/layout/hierarchy2"/>
    <dgm:cxn modelId="{AC08D481-51F4-AE42-A77D-A5A026E386A4}" type="presParOf" srcId="{D5803233-CBCC-784B-8884-207702F9F10F}" destId="{2D48A5D5-E5C0-B34A-AE5A-9CA725EAF64C}" srcOrd="0" destOrd="0" presId="urn:microsoft.com/office/officeart/2005/8/layout/hierarchy2"/>
    <dgm:cxn modelId="{2B731DE9-96F0-EE4E-B6C2-6B9BA2C52647}" type="presParOf" srcId="{2D48A5D5-E5C0-B34A-AE5A-9CA725EAF64C}" destId="{EC5A284C-7D57-834D-9B18-01BAC5F4E050}" srcOrd="0" destOrd="0" presId="urn:microsoft.com/office/officeart/2005/8/layout/hierarchy2"/>
    <dgm:cxn modelId="{7593D95C-7FE4-7342-9017-7EB1B770BC6D}" type="presParOf" srcId="{D5803233-CBCC-784B-8884-207702F9F10F}" destId="{41ECD824-84A7-1943-86FD-DEACB73B25F1}" srcOrd="1" destOrd="0" presId="urn:microsoft.com/office/officeart/2005/8/layout/hierarchy2"/>
    <dgm:cxn modelId="{99FBF3E0-DBAC-7744-A892-AEAEBC0B28B3}" type="presParOf" srcId="{41ECD824-84A7-1943-86FD-DEACB73B25F1}" destId="{05254F15-47F7-D341-A5BC-607388D33F52}" srcOrd="0" destOrd="0" presId="urn:microsoft.com/office/officeart/2005/8/layout/hierarchy2"/>
    <dgm:cxn modelId="{DD4B46F2-FE6B-0747-8465-C1528623A428}" type="presParOf" srcId="{41ECD824-84A7-1943-86FD-DEACB73B25F1}" destId="{7A6FFE7C-524A-C241-979B-07BB8D388FFB}" srcOrd="1" destOrd="0" presId="urn:microsoft.com/office/officeart/2005/8/layout/hierarchy2"/>
    <dgm:cxn modelId="{BEEDAC1E-8381-1348-9411-DD9C4E7D5689}" type="presParOf" srcId="{7A6FFE7C-524A-C241-979B-07BB8D388FFB}" destId="{19CF0641-B7B9-464C-BE33-168651951D87}" srcOrd="0" destOrd="0" presId="urn:microsoft.com/office/officeart/2005/8/layout/hierarchy2"/>
    <dgm:cxn modelId="{87580D30-8821-E042-988F-E084A6F8E50B}" type="presParOf" srcId="{19CF0641-B7B9-464C-BE33-168651951D87}" destId="{0610E078-97CE-9247-B284-F5C631F2A7E9}" srcOrd="0" destOrd="0" presId="urn:microsoft.com/office/officeart/2005/8/layout/hierarchy2"/>
    <dgm:cxn modelId="{2C321D33-117A-3F48-BF1C-F75652ECEE10}" type="presParOf" srcId="{7A6FFE7C-524A-C241-979B-07BB8D388FFB}" destId="{3AA9B258-E59A-CE43-9236-BC3EE3F436D7}" srcOrd="1" destOrd="0" presId="urn:microsoft.com/office/officeart/2005/8/layout/hierarchy2"/>
    <dgm:cxn modelId="{B4E16892-3DF6-F940-866D-262921717507}" type="presParOf" srcId="{3AA9B258-E59A-CE43-9236-BC3EE3F436D7}" destId="{EB08F17D-15E5-4F46-A416-734BC139CE7F}" srcOrd="0" destOrd="0" presId="urn:microsoft.com/office/officeart/2005/8/layout/hierarchy2"/>
    <dgm:cxn modelId="{A60E2358-C4CE-A94F-8126-B91290C7AE8A}" type="presParOf" srcId="{3AA9B258-E59A-CE43-9236-BC3EE3F436D7}" destId="{F8F8F376-E1A6-A94E-B814-9BC9A9AE32F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Make Ratings Predictions with Analyzed Sample Images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Look at lot of images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F445F-2689-B641-9457-80BBCAEBBB1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1572E-5854-444B-A818-D93F40F54C6E}">
      <dgm:prSet phldrT="[Text]"/>
      <dgm:spPr/>
      <dgm:t>
        <a:bodyPr/>
        <a:lstStyle/>
        <a:p>
          <a:r>
            <a:rPr lang="en-US" dirty="0"/>
            <a:t>Metadata for 9.4 million Products</a:t>
          </a:r>
        </a:p>
      </dgm:t>
    </dgm:pt>
    <dgm:pt modelId="{061BC893-CBCC-0244-8C7D-3CC617A92C19}" type="parTrans" cxnId="{4D2D554C-7CD8-3E4B-934F-F03B1C3C9640}">
      <dgm:prSet/>
      <dgm:spPr/>
      <dgm:t>
        <a:bodyPr/>
        <a:lstStyle/>
        <a:p>
          <a:endParaRPr lang="en-US"/>
        </a:p>
      </dgm:t>
    </dgm:pt>
    <dgm:pt modelId="{C74F5C5C-0F41-154F-901F-B6E3EA3D31E5}" type="sibTrans" cxnId="{4D2D554C-7CD8-3E4B-934F-F03B1C3C9640}">
      <dgm:prSet/>
      <dgm:spPr/>
      <dgm:t>
        <a:bodyPr/>
        <a:lstStyle/>
        <a:p>
          <a:endParaRPr lang="en-US"/>
        </a:p>
      </dgm:t>
    </dgm:pt>
    <dgm:pt modelId="{4CD24CB6-0B5E-FF4B-8940-08603AB7B5DD}">
      <dgm:prSet phldrT="[Text]"/>
      <dgm:spPr/>
      <dgm:t>
        <a:bodyPr/>
        <a:lstStyle/>
        <a:p>
          <a:r>
            <a:rPr lang="en-US" dirty="0"/>
            <a:t>ASIN and Book Cover image </a:t>
          </a:r>
          <a:r>
            <a:rPr lang="en-US" dirty="0" err="1"/>
            <a:t>url</a:t>
          </a:r>
          <a:endParaRPr lang="en-US" dirty="0"/>
        </a:p>
      </dgm:t>
    </dgm:pt>
    <dgm:pt modelId="{58C77F86-13A6-9843-AB1E-4F2D9E6C2D7F}" type="parTrans" cxnId="{2B120C23-374F-F045-89AD-C4C54730F06E}">
      <dgm:prSet/>
      <dgm:spPr/>
      <dgm:t>
        <a:bodyPr/>
        <a:lstStyle/>
        <a:p>
          <a:endParaRPr lang="en-US"/>
        </a:p>
      </dgm:t>
    </dgm:pt>
    <dgm:pt modelId="{2CD70A96-155A-C844-B811-0775D27F2994}" type="sibTrans" cxnId="{2B120C23-374F-F045-89AD-C4C54730F06E}">
      <dgm:prSet/>
      <dgm:spPr/>
      <dgm:t>
        <a:bodyPr/>
        <a:lstStyle/>
        <a:p>
          <a:endParaRPr lang="en-US"/>
        </a:p>
      </dgm:t>
    </dgm:pt>
    <dgm:pt modelId="{119961DA-952A-A948-8E68-CA9D1CD7F335}" type="pres">
      <dgm:prSet presAssocID="{891F445F-2689-B641-9457-80BBCAEBBB1F}" presName="Name0" presStyleCnt="0">
        <dgm:presLayoutVars>
          <dgm:dir/>
          <dgm:animOne val="branch"/>
          <dgm:animLvl val="lvl"/>
        </dgm:presLayoutVars>
      </dgm:prSet>
      <dgm:spPr/>
    </dgm:pt>
    <dgm:pt modelId="{F8AE8D30-0D4E-B944-B1FD-39F12884CDBE}" type="pres">
      <dgm:prSet presAssocID="{7DC1572E-5854-444B-A818-D93F40F54C6E}" presName="chaos" presStyleCnt="0"/>
      <dgm:spPr/>
    </dgm:pt>
    <dgm:pt modelId="{81533FB9-B8F1-3743-8489-C0831F3227E2}" type="pres">
      <dgm:prSet presAssocID="{7DC1572E-5854-444B-A818-D93F40F54C6E}" presName="parTx1" presStyleLbl="revTx" presStyleIdx="0" presStyleCnt="1"/>
      <dgm:spPr/>
    </dgm:pt>
    <dgm:pt modelId="{23A88F19-107E-3543-B8A9-FB24790CF2CD}" type="pres">
      <dgm:prSet presAssocID="{7DC1572E-5854-444B-A818-D93F40F54C6E}" presName="c1" presStyleLbl="node1" presStyleIdx="0" presStyleCnt="19"/>
      <dgm:spPr/>
    </dgm:pt>
    <dgm:pt modelId="{ED2F1DA6-44B1-F64F-A4BE-701B607A331B}" type="pres">
      <dgm:prSet presAssocID="{7DC1572E-5854-444B-A818-D93F40F54C6E}" presName="c2" presStyleLbl="node1" presStyleIdx="1" presStyleCnt="19"/>
      <dgm:spPr/>
    </dgm:pt>
    <dgm:pt modelId="{602F798D-A3A4-994F-B485-496FAF9FE972}" type="pres">
      <dgm:prSet presAssocID="{7DC1572E-5854-444B-A818-D93F40F54C6E}" presName="c3" presStyleLbl="node1" presStyleIdx="2" presStyleCnt="19"/>
      <dgm:spPr/>
    </dgm:pt>
    <dgm:pt modelId="{A3B52BDF-95CE-094C-A6FC-61565143A50A}" type="pres">
      <dgm:prSet presAssocID="{7DC1572E-5854-444B-A818-D93F40F54C6E}" presName="c4" presStyleLbl="node1" presStyleIdx="3" presStyleCnt="19"/>
      <dgm:spPr/>
    </dgm:pt>
    <dgm:pt modelId="{294E46FF-8BF5-8048-A75B-E0E3805EF6A2}" type="pres">
      <dgm:prSet presAssocID="{7DC1572E-5854-444B-A818-D93F40F54C6E}" presName="c5" presStyleLbl="node1" presStyleIdx="4" presStyleCnt="19"/>
      <dgm:spPr/>
    </dgm:pt>
    <dgm:pt modelId="{AEDEC839-7D74-1448-B4EA-23A42ADD2FFC}" type="pres">
      <dgm:prSet presAssocID="{7DC1572E-5854-444B-A818-D93F40F54C6E}" presName="c6" presStyleLbl="node1" presStyleIdx="5" presStyleCnt="19"/>
      <dgm:spPr/>
    </dgm:pt>
    <dgm:pt modelId="{C7A523E1-2A5D-3F4D-B7FC-AA773D48234C}" type="pres">
      <dgm:prSet presAssocID="{7DC1572E-5854-444B-A818-D93F40F54C6E}" presName="c7" presStyleLbl="node1" presStyleIdx="6" presStyleCnt="19"/>
      <dgm:spPr/>
    </dgm:pt>
    <dgm:pt modelId="{F33956FF-2E25-7E45-810F-F77A5217F35C}" type="pres">
      <dgm:prSet presAssocID="{7DC1572E-5854-444B-A818-D93F40F54C6E}" presName="c8" presStyleLbl="node1" presStyleIdx="7" presStyleCnt="19"/>
      <dgm:spPr/>
    </dgm:pt>
    <dgm:pt modelId="{F2241A8A-F862-6F43-8967-9930923CB7A7}" type="pres">
      <dgm:prSet presAssocID="{7DC1572E-5854-444B-A818-D93F40F54C6E}" presName="c9" presStyleLbl="node1" presStyleIdx="8" presStyleCnt="19"/>
      <dgm:spPr/>
    </dgm:pt>
    <dgm:pt modelId="{E4B1F208-65B9-484A-9B6F-79D5CCB53A55}" type="pres">
      <dgm:prSet presAssocID="{7DC1572E-5854-444B-A818-D93F40F54C6E}" presName="c10" presStyleLbl="node1" presStyleIdx="9" presStyleCnt="19"/>
      <dgm:spPr/>
    </dgm:pt>
    <dgm:pt modelId="{C108DC38-B598-604C-81B1-A0CD3C24B8C7}" type="pres">
      <dgm:prSet presAssocID="{7DC1572E-5854-444B-A818-D93F40F54C6E}" presName="c11" presStyleLbl="node1" presStyleIdx="10" presStyleCnt="19"/>
      <dgm:spPr/>
    </dgm:pt>
    <dgm:pt modelId="{005E650E-BF13-AE41-8D56-38B91C1971FD}" type="pres">
      <dgm:prSet presAssocID="{7DC1572E-5854-444B-A818-D93F40F54C6E}" presName="c12" presStyleLbl="node1" presStyleIdx="11" presStyleCnt="19"/>
      <dgm:spPr/>
    </dgm:pt>
    <dgm:pt modelId="{BE35D0E7-D493-AE4A-AC2C-126931CF5DA7}" type="pres">
      <dgm:prSet presAssocID="{7DC1572E-5854-444B-A818-D93F40F54C6E}" presName="c13" presStyleLbl="node1" presStyleIdx="12" presStyleCnt="19"/>
      <dgm:spPr/>
    </dgm:pt>
    <dgm:pt modelId="{879F1C14-B1B5-464B-9901-8E6F2597EB39}" type="pres">
      <dgm:prSet presAssocID="{7DC1572E-5854-444B-A818-D93F40F54C6E}" presName="c14" presStyleLbl="node1" presStyleIdx="13" presStyleCnt="19"/>
      <dgm:spPr/>
    </dgm:pt>
    <dgm:pt modelId="{08F38084-7BB1-1F4E-A945-BBA6F131D59A}" type="pres">
      <dgm:prSet presAssocID="{7DC1572E-5854-444B-A818-D93F40F54C6E}" presName="c15" presStyleLbl="node1" presStyleIdx="14" presStyleCnt="19"/>
      <dgm:spPr/>
    </dgm:pt>
    <dgm:pt modelId="{94855AFF-ECA7-084E-933F-1CBA317C1990}" type="pres">
      <dgm:prSet presAssocID="{7DC1572E-5854-444B-A818-D93F40F54C6E}" presName="c16" presStyleLbl="node1" presStyleIdx="15" presStyleCnt="19"/>
      <dgm:spPr/>
    </dgm:pt>
    <dgm:pt modelId="{C64D4F6D-0056-0D49-8ECB-212EE81D9B20}" type="pres">
      <dgm:prSet presAssocID="{7DC1572E-5854-444B-A818-D93F40F54C6E}" presName="c17" presStyleLbl="node1" presStyleIdx="16" presStyleCnt="19"/>
      <dgm:spPr/>
    </dgm:pt>
    <dgm:pt modelId="{10E33DF4-306F-E74C-9ACC-194EA09B136B}" type="pres">
      <dgm:prSet presAssocID="{7DC1572E-5854-444B-A818-D93F40F54C6E}" presName="c18" presStyleLbl="node1" presStyleIdx="17" presStyleCnt="19"/>
      <dgm:spPr/>
    </dgm:pt>
    <dgm:pt modelId="{A6CD124E-1FF6-0547-998B-67D0F0BEB9F7}" type="pres">
      <dgm:prSet presAssocID="{C74F5C5C-0F41-154F-901F-B6E3EA3D31E5}" presName="chevronComposite1" presStyleCnt="0"/>
      <dgm:spPr/>
    </dgm:pt>
    <dgm:pt modelId="{308AC6FE-69D8-904D-BD88-24F746323344}" type="pres">
      <dgm:prSet presAssocID="{C74F5C5C-0F41-154F-901F-B6E3EA3D31E5}" presName="chevron1" presStyleLbl="sibTrans2D1" presStyleIdx="0" presStyleCnt="2"/>
      <dgm:spPr/>
    </dgm:pt>
    <dgm:pt modelId="{BE5EC1C4-ADAC-FE45-AE1A-91A7CC801994}" type="pres">
      <dgm:prSet presAssocID="{C74F5C5C-0F41-154F-901F-B6E3EA3D31E5}" presName="spChevron1" presStyleCnt="0"/>
      <dgm:spPr/>
    </dgm:pt>
    <dgm:pt modelId="{435F9C15-F19C-2D49-92CF-653AA0293F59}" type="pres">
      <dgm:prSet presAssocID="{C74F5C5C-0F41-154F-901F-B6E3EA3D31E5}" presName="overlap" presStyleCnt="0"/>
      <dgm:spPr/>
    </dgm:pt>
    <dgm:pt modelId="{2FF9E5EF-ACF2-D747-9CAE-7983CE990B39}" type="pres">
      <dgm:prSet presAssocID="{C74F5C5C-0F41-154F-901F-B6E3EA3D31E5}" presName="chevronComposite2" presStyleCnt="0"/>
      <dgm:spPr/>
    </dgm:pt>
    <dgm:pt modelId="{763F7DE5-B3B7-3B45-907F-5997E8830C2F}" type="pres">
      <dgm:prSet presAssocID="{C74F5C5C-0F41-154F-901F-B6E3EA3D31E5}" presName="chevron2" presStyleLbl="sibTrans2D1" presStyleIdx="1" presStyleCnt="2"/>
      <dgm:spPr/>
    </dgm:pt>
    <dgm:pt modelId="{AF8A8A29-B019-F547-8277-C57D5EF27FAE}" type="pres">
      <dgm:prSet presAssocID="{C74F5C5C-0F41-154F-901F-B6E3EA3D31E5}" presName="spChevron2" presStyleCnt="0"/>
      <dgm:spPr/>
    </dgm:pt>
    <dgm:pt modelId="{5C01460C-AA51-704A-8F67-92AF942D4E87}" type="pres">
      <dgm:prSet presAssocID="{4CD24CB6-0B5E-FF4B-8940-08603AB7B5DD}" presName="last" presStyleCnt="0"/>
      <dgm:spPr/>
    </dgm:pt>
    <dgm:pt modelId="{4682DDBA-8D81-AB45-B75D-D216DF99CADD}" type="pres">
      <dgm:prSet presAssocID="{4CD24CB6-0B5E-FF4B-8940-08603AB7B5DD}" presName="circleTx" presStyleLbl="node1" presStyleIdx="18" presStyleCnt="19"/>
      <dgm:spPr/>
    </dgm:pt>
    <dgm:pt modelId="{BBDC66CC-D608-DF47-ADB7-6FA827866486}" type="pres">
      <dgm:prSet presAssocID="{4CD24CB6-0B5E-FF4B-8940-08603AB7B5DD}" presName="spN" presStyleCnt="0"/>
      <dgm:spPr/>
    </dgm:pt>
  </dgm:ptLst>
  <dgm:cxnLst>
    <dgm:cxn modelId="{2B120C23-374F-F045-89AD-C4C54730F06E}" srcId="{891F445F-2689-B641-9457-80BBCAEBBB1F}" destId="{4CD24CB6-0B5E-FF4B-8940-08603AB7B5DD}" srcOrd="1" destOrd="0" parTransId="{58C77F86-13A6-9843-AB1E-4F2D9E6C2D7F}" sibTransId="{2CD70A96-155A-C844-B811-0775D27F2994}"/>
    <dgm:cxn modelId="{4D2D554C-7CD8-3E4B-934F-F03B1C3C9640}" srcId="{891F445F-2689-B641-9457-80BBCAEBBB1F}" destId="{7DC1572E-5854-444B-A818-D93F40F54C6E}" srcOrd="0" destOrd="0" parTransId="{061BC893-CBCC-0244-8C7D-3CC617A92C19}" sibTransId="{C74F5C5C-0F41-154F-901F-B6E3EA3D31E5}"/>
    <dgm:cxn modelId="{13AA3175-D1A8-E34D-ACF9-02C8AF2E3D82}" type="presOf" srcId="{891F445F-2689-B641-9457-80BBCAEBBB1F}" destId="{119961DA-952A-A948-8E68-CA9D1CD7F335}" srcOrd="0" destOrd="0" presId="urn:microsoft.com/office/officeart/2009/3/layout/RandomtoResultProcess"/>
    <dgm:cxn modelId="{AE52E08F-28CA-0F47-A1AA-4BB645C9BC28}" type="presOf" srcId="{7DC1572E-5854-444B-A818-D93F40F54C6E}" destId="{81533FB9-B8F1-3743-8489-C0831F3227E2}" srcOrd="0" destOrd="0" presId="urn:microsoft.com/office/officeart/2009/3/layout/RandomtoResultProcess"/>
    <dgm:cxn modelId="{0646EFEE-B9F6-3F41-94D0-8FE20EB24446}" type="presOf" srcId="{4CD24CB6-0B5E-FF4B-8940-08603AB7B5DD}" destId="{4682DDBA-8D81-AB45-B75D-D216DF99CADD}" srcOrd="0" destOrd="0" presId="urn:microsoft.com/office/officeart/2009/3/layout/RandomtoResultProcess"/>
    <dgm:cxn modelId="{132CC0FF-D6CE-6A4B-B32E-E6385CD6355C}" type="presParOf" srcId="{119961DA-952A-A948-8E68-CA9D1CD7F335}" destId="{F8AE8D30-0D4E-B944-B1FD-39F12884CDBE}" srcOrd="0" destOrd="0" presId="urn:microsoft.com/office/officeart/2009/3/layout/RandomtoResultProcess"/>
    <dgm:cxn modelId="{F36DEB9E-FCB6-4646-9D1B-CA8C54E685B7}" type="presParOf" srcId="{F8AE8D30-0D4E-B944-B1FD-39F12884CDBE}" destId="{81533FB9-B8F1-3743-8489-C0831F3227E2}" srcOrd="0" destOrd="0" presId="urn:microsoft.com/office/officeart/2009/3/layout/RandomtoResultProcess"/>
    <dgm:cxn modelId="{3D57FBB2-F36A-774D-BE04-9276537A2F67}" type="presParOf" srcId="{F8AE8D30-0D4E-B944-B1FD-39F12884CDBE}" destId="{23A88F19-107E-3543-B8A9-FB24790CF2CD}" srcOrd="1" destOrd="0" presId="urn:microsoft.com/office/officeart/2009/3/layout/RandomtoResultProcess"/>
    <dgm:cxn modelId="{3E1293F5-22A4-F64A-B7F3-9C27B7AB5EE6}" type="presParOf" srcId="{F8AE8D30-0D4E-B944-B1FD-39F12884CDBE}" destId="{ED2F1DA6-44B1-F64F-A4BE-701B607A331B}" srcOrd="2" destOrd="0" presId="urn:microsoft.com/office/officeart/2009/3/layout/RandomtoResultProcess"/>
    <dgm:cxn modelId="{D535FC72-6194-704E-9787-C5FDA312B23F}" type="presParOf" srcId="{F8AE8D30-0D4E-B944-B1FD-39F12884CDBE}" destId="{602F798D-A3A4-994F-B485-496FAF9FE972}" srcOrd="3" destOrd="0" presId="urn:microsoft.com/office/officeart/2009/3/layout/RandomtoResultProcess"/>
    <dgm:cxn modelId="{E81F62B6-5AF4-A54B-98E7-834695E96445}" type="presParOf" srcId="{F8AE8D30-0D4E-B944-B1FD-39F12884CDBE}" destId="{A3B52BDF-95CE-094C-A6FC-61565143A50A}" srcOrd="4" destOrd="0" presId="urn:microsoft.com/office/officeart/2009/3/layout/RandomtoResultProcess"/>
    <dgm:cxn modelId="{4494440C-77C0-A44D-AE61-79D72742C92E}" type="presParOf" srcId="{F8AE8D30-0D4E-B944-B1FD-39F12884CDBE}" destId="{294E46FF-8BF5-8048-A75B-E0E3805EF6A2}" srcOrd="5" destOrd="0" presId="urn:microsoft.com/office/officeart/2009/3/layout/RandomtoResultProcess"/>
    <dgm:cxn modelId="{5E3E68A5-3FBC-4D4C-99DD-DE0FACE7B97F}" type="presParOf" srcId="{F8AE8D30-0D4E-B944-B1FD-39F12884CDBE}" destId="{AEDEC839-7D74-1448-B4EA-23A42ADD2FFC}" srcOrd="6" destOrd="0" presId="urn:microsoft.com/office/officeart/2009/3/layout/RandomtoResultProcess"/>
    <dgm:cxn modelId="{731D943E-F3B7-134B-949D-5DCDD9961B28}" type="presParOf" srcId="{F8AE8D30-0D4E-B944-B1FD-39F12884CDBE}" destId="{C7A523E1-2A5D-3F4D-B7FC-AA773D48234C}" srcOrd="7" destOrd="0" presId="urn:microsoft.com/office/officeart/2009/3/layout/RandomtoResultProcess"/>
    <dgm:cxn modelId="{5A6EAE2F-6D4C-6845-8665-0091280BC797}" type="presParOf" srcId="{F8AE8D30-0D4E-B944-B1FD-39F12884CDBE}" destId="{F33956FF-2E25-7E45-810F-F77A5217F35C}" srcOrd="8" destOrd="0" presId="urn:microsoft.com/office/officeart/2009/3/layout/RandomtoResultProcess"/>
    <dgm:cxn modelId="{EBB7D576-35FC-2247-8F02-E333F4B6048F}" type="presParOf" srcId="{F8AE8D30-0D4E-B944-B1FD-39F12884CDBE}" destId="{F2241A8A-F862-6F43-8967-9930923CB7A7}" srcOrd="9" destOrd="0" presId="urn:microsoft.com/office/officeart/2009/3/layout/RandomtoResultProcess"/>
    <dgm:cxn modelId="{F0DCE89E-7415-C543-82F7-9CEF41D2B08C}" type="presParOf" srcId="{F8AE8D30-0D4E-B944-B1FD-39F12884CDBE}" destId="{E4B1F208-65B9-484A-9B6F-79D5CCB53A55}" srcOrd="10" destOrd="0" presId="urn:microsoft.com/office/officeart/2009/3/layout/RandomtoResultProcess"/>
    <dgm:cxn modelId="{2A444AFE-108D-0047-A92A-0381D874EB4B}" type="presParOf" srcId="{F8AE8D30-0D4E-B944-B1FD-39F12884CDBE}" destId="{C108DC38-B598-604C-81B1-A0CD3C24B8C7}" srcOrd="11" destOrd="0" presId="urn:microsoft.com/office/officeart/2009/3/layout/RandomtoResultProcess"/>
    <dgm:cxn modelId="{47AD26AF-999C-0740-AD4C-C5B42EA03D31}" type="presParOf" srcId="{F8AE8D30-0D4E-B944-B1FD-39F12884CDBE}" destId="{005E650E-BF13-AE41-8D56-38B91C1971FD}" srcOrd="12" destOrd="0" presId="urn:microsoft.com/office/officeart/2009/3/layout/RandomtoResultProcess"/>
    <dgm:cxn modelId="{DD8CFB30-BC91-D544-95D3-B3AFD5A0480D}" type="presParOf" srcId="{F8AE8D30-0D4E-B944-B1FD-39F12884CDBE}" destId="{BE35D0E7-D493-AE4A-AC2C-126931CF5DA7}" srcOrd="13" destOrd="0" presId="urn:microsoft.com/office/officeart/2009/3/layout/RandomtoResultProcess"/>
    <dgm:cxn modelId="{7C29E448-91EC-444C-9EC9-CC14059EE7C5}" type="presParOf" srcId="{F8AE8D30-0D4E-B944-B1FD-39F12884CDBE}" destId="{879F1C14-B1B5-464B-9901-8E6F2597EB39}" srcOrd="14" destOrd="0" presId="urn:microsoft.com/office/officeart/2009/3/layout/RandomtoResultProcess"/>
    <dgm:cxn modelId="{4D1265E7-7AD9-B44C-B012-0B64D5CF6277}" type="presParOf" srcId="{F8AE8D30-0D4E-B944-B1FD-39F12884CDBE}" destId="{08F38084-7BB1-1F4E-A945-BBA6F131D59A}" srcOrd="15" destOrd="0" presId="urn:microsoft.com/office/officeart/2009/3/layout/RandomtoResultProcess"/>
    <dgm:cxn modelId="{DFC6AFCB-C2C2-B141-89A7-2AD30BA54AC6}" type="presParOf" srcId="{F8AE8D30-0D4E-B944-B1FD-39F12884CDBE}" destId="{94855AFF-ECA7-084E-933F-1CBA317C1990}" srcOrd="16" destOrd="0" presId="urn:microsoft.com/office/officeart/2009/3/layout/RandomtoResultProcess"/>
    <dgm:cxn modelId="{1253A199-F564-6744-88DB-AA58835D0E3D}" type="presParOf" srcId="{F8AE8D30-0D4E-B944-B1FD-39F12884CDBE}" destId="{C64D4F6D-0056-0D49-8ECB-212EE81D9B20}" srcOrd="17" destOrd="0" presId="urn:microsoft.com/office/officeart/2009/3/layout/RandomtoResultProcess"/>
    <dgm:cxn modelId="{62A8D418-C3A2-9D4D-BF39-3B955F2239CE}" type="presParOf" srcId="{F8AE8D30-0D4E-B944-B1FD-39F12884CDBE}" destId="{10E33DF4-306F-E74C-9ACC-194EA09B136B}" srcOrd="18" destOrd="0" presId="urn:microsoft.com/office/officeart/2009/3/layout/RandomtoResultProcess"/>
    <dgm:cxn modelId="{E7DD8A5F-0446-1A47-956A-92D7EC9CA508}" type="presParOf" srcId="{119961DA-952A-A948-8E68-CA9D1CD7F335}" destId="{A6CD124E-1FF6-0547-998B-67D0F0BEB9F7}" srcOrd="1" destOrd="0" presId="urn:microsoft.com/office/officeart/2009/3/layout/RandomtoResultProcess"/>
    <dgm:cxn modelId="{8F13F14C-194F-8743-8C80-8ED34115D8C5}" type="presParOf" srcId="{A6CD124E-1FF6-0547-998B-67D0F0BEB9F7}" destId="{308AC6FE-69D8-904D-BD88-24F746323344}" srcOrd="0" destOrd="0" presId="urn:microsoft.com/office/officeart/2009/3/layout/RandomtoResultProcess"/>
    <dgm:cxn modelId="{433AC9E2-A4EA-0D4C-B999-C670ECEDFAD1}" type="presParOf" srcId="{A6CD124E-1FF6-0547-998B-67D0F0BEB9F7}" destId="{BE5EC1C4-ADAC-FE45-AE1A-91A7CC801994}" srcOrd="1" destOrd="0" presId="urn:microsoft.com/office/officeart/2009/3/layout/RandomtoResultProcess"/>
    <dgm:cxn modelId="{50FFFC4C-C030-5446-BAA7-E4D41818CD4B}" type="presParOf" srcId="{119961DA-952A-A948-8E68-CA9D1CD7F335}" destId="{435F9C15-F19C-2D49-92CF-653AA0293F59}" srcOrd="2" destOrd="0" presId="urn:microsoft.com/office/officeart/2009/3/layout/RandomtoResultProcess"/>
    <dgm:cxn modelId="{ED4506FD-D358-2E43-95D9-CD858A0F9253}" type="presParOf" srcId="{119961DA-952A-A948-8E68-CA9D1CD7F335}" destId="{2FF9E5EF-ACF2-D747-9CAE-7983CE990B39}" srcOrd="3" destOrd="0" presId="urn:microsoft.com/office/officeart/2009/3/layout/RandomtoResultProcess"/>
    <dgm:cxn modelId="{D3068A0A-DB59-6949-927A-882332F0C8BD}" type="presParOf" srcId="{2FF9E5EF-ACF2-D747-9CAE-7983CE990B39}" destId="{763F7DE5-B3B7-3B45-907F-5997E8830C2F}" srcOrd="0" destOrd="0" presId="urn:microsoft.com/office/officeart/2009/3/layout/RandomtoResultProcess"/>
    <dgm:cxn modelId="{53218E40-190A-584F-B9FC-3531F8C5E043}" type="presParOf" srcId="{2FF9E5EF-ACF2-D747-9CAE-7983CE990B39}" destId="{AF8A8A29-B019-F547-8277-C57D5EF27FAE}" srcOrd="1" destOrd="0" presId="urn:microsoft.com/office/officeart/2009/3/layout/RandomtoResultProcess"/>
    <dgm:cxn modelId="{C5DB7B56-FC21-8C45-992B-81C8E8E2069D}" type="presParOf" srcId="{119961DA-952A-A948-8E68-CA9D1CD7F335}" destId="{5C01460C-AA51-704A-8F67-92AF942D4E87}" srcOrd="4" destOrd="0" presId="urn:microsoft.com/office/officeart/2009/3/layout/RandomtoResultProcess"/>
    <dgm:cxn modelId="{7E3ED05C-67CF-9449-BF99-4062A38EB59C}" type="presParOf" srcId="{5C01460C-AA51-704A-8F67-92AF942D4E87}" destId="{4682DDBA-8D81-AB45-B75D-D216DF99CADD}" srcOrd="0" destOrd="0" presId="urn:microsoft.com/office/officeart/2009/3/layout/RandomtoResultProcess"/>
    <dgm:cxn modelId="{5B536817-A2D7-B74E-8DAF-96642D5E251A}" type="presParOf" srcId="{5C01460C-AA51-704A-8F67-92AF942D4E87}" destId="{BBDC66CC-D608-DF47-ADB7-6FA82786648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Infer data or characteristics </a:t>
          </a:r>
        </a:p>
        <a:p>
          <a:r>
            <a:rPr lang="en-US" dirty="0"/>
            <a:t>about these images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Infer data or characteristics about these images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Create Models for </a:t>
          </a:r>
        </a:p>
        <a:p>
          <a:r>
            <a:rPr lang="en-US" dirty="0"/>
            <a:t>“Good” and “Bad” images 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Associate image data with ratings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1F445F-2689-B641-9457-80BBCAEBBB1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1572E-5854-444B-A818-D93F40F54C6E}">
      <dgm:prSet phldrT="[Text]"/>
      <dgm:spPr/>
      <dgm:t>
        <a:bodyPr/>
        <a:lstStyle/>
        <a:p>
          <a:r>
            <a:rPr lang="en-US" dirty="0"/>
            <a:t>142.8 Million Reviews</a:t>
          </a:r>
        </a:p>
      </dgm:t>
    </dgm:pt>
    <dgm:pt modelId="{061BC893-CBCC-0244-8C7D-3CC617A92C19}" type="parTrans" cxnId="{4D2D554C-7CD8-3E4B-934F-F03B1C3C9640}">
      <dgm:prSet/>
      <dgm:spPr/>
      <dgm:t>
        <a:bodyPr/>
        <a:lstStyle/>
        <a:p>
          <a:endParaRPr lang="en-US"/>
        </a:p>
      </dgm:t>
    </dgm:pt>
    <dgm:pt modelId="{C74F5C5C-0F41-154F-901F-B6E3EA3D31E5}" type="sibTrans" cxnId="{4D2D554C-7CD8-3E4B-934F-F03B1C3C9640}">
      <dgm:prSet/>
      <dgm:spPr/>
      <dgm:t>
        <a:bodyPr/>
        <a:lstStyle/>
        <a:p>
          <a:endParaRPr lang="en-US"/>
        </a:p>
      </dgm:t>
    </dgm:pt>
    <dgm:pt modelId="{4CD24CB6-0B5E-FF4B-8940-08603AB7B5DD}">
      <dgm:prSet phldrT="[Text]"/>
      <dgm:spPr/>
      <dgm:t>
        <a:bodyPr/>
        <a:lstStyle/>
        <a:p>
          <a:r>
            <a:rPr lang="en-US" dirty="0"/>
            <a:t>Average Review by ASIN for Books since 2014</a:t>
          </a:r>
        </a:p>
      </dgm:t>
    </dgm:pt>
    <dgm:pt modelId="{58C77F86-13A6-9843-AB1E-4F2D9E6C2D7F}" type="parTrans" cxnId="{2B120C23-374F-F045-89AD-C4C54730F06E}">
      <dgm:prSet/>
      <dgm:spPr/>
      <dgm:t>
        <a:bodyPr/>
        <a:lstStyle/>
        <a:p>
          <a:endParaRPr lang="en-US"/>
        </a:p>
      </dgm:t>
    </dgm:pt>
    <dgm:pt modelId="{2CD70A96-155A-C844-B811-0775D27F2994}" type="sibTrans" cxnId="{2B120C23-374F-F045-89AD-C4C54730F06E}">
      <dgm:prSet/>
      <dgm:spPr/>
      <dgm:t>
        <a:bodyPr/>
        <a:lstStyle/>
        <a:p>
          <a:endParaRPr lang="en-US"/>
        </a:p>
      </dgm:t>
    </dgm:pt>
    <dgm:pt modelId="{119961DA-952A-A948-8E68-CA9D1CD7F335}" type="pres">
      <dgm:prSet presAssocID="{891F445F-2689-B641-9457-80BBCAEBBB1F}" presName="Name0" presStyleCnt="0">
        <dgm:presLayoutVars>
          <dgm:dir/>
          <dgm:animOne val="branch"/>
          <dgm:animLvl val="lvl"/>
        </dgm:presLayoutVars>
      </dgm:prSet>
      <dgm:spPr/>
    </dgm:pt>
    <dgm:pt modelId="{F8AE8D30-0D4E-B944-B1FD-39F12884CDBE}" type="pres">
      <dgm:prSet presAssocID="{7DC1572E-5854-444B-A818-D93F40F54C6E}" presName="chaos" presStyleCnt="0"/>
      <dgm:spPr/>
    </dgm:pt>
    <dgm:pt modelId="{81533FB9-B8F1-3743-8489-C0831F3227E2}" type="pres">
      <dgm:prSet presAssocID="{7DC1572E-5854-444B-A818-D93F40F54C6E}" presName="parTx1" presStyleLbl="revTx" presStyleIdx="0" presStyleCnt="1"/>
      <dgm:spPr/>
    </dgm:pt>
    <dgm:pt modelId="{23A88F19-107E-3543-B8A9-FB24790CF2CD}" type="pres">
      <dgm:prSet presAssocID="{7DC1572E-5854-444B-A818-D93F40F54C6E}" presName="c1" presStyleLbl="node1" presStyleIdx="0" presStyleCnt="19"/>
      <dgm:spPr/>
    </dgm:pt>
    <dgm:pt modelId="{ED2F1DA6-44B1-F64F-A4BE-701B607A331B}" type="pres">
      <dgm:prSet presAssocID="{7DC1572E-5854-444B-A818-D93F40F54C6E}" presName="c2" presStyleLbl="node1" presStyleIdx="1" presStyleCnt="19"/>
      <dgm:spPr/>
    </dgm:pt>
    <dgm:pt modelId="{602F798D-A3A4-994F-B485-496FAF9FE972}" type="pres">
      <dgm:prSet presAssocID="{7DC1572E-5854-444B-A818-D93F40F54C6E}" presName="c3" presStyleLbl="node1" presStyleIdx="2" presStyleCnt="19"/>
      <dgm:spPr/>
    </dgm:pt>
    <dgm:pt modelId="{A3B52BDF-95CE-094C-A6FC-61565143A50A}" type="pres">
      <dgm:prSet presAssocID="{7DC1572E-5854-444B-A818-D93F40F54C6E}" presName="c4" presStyleLbl="node1" presStyleIdx="3" presStyleCnt="19"/>
      <dgm:spPr/>
    </dgm:pt>
    <dgm:pt modelId="{294E46FF-8BF5-8048-A75B-E0E3805EF6A2}" type="pres">
      <dgm:prSet presAssocID="{7DC1572E-5854-444B-A818-D93F40F54C6E}" presName="c5" presStyleLbl="node1" presStyleIdx="4" presStyleCnt="19"/>
      <dgm:spPr/>
    </dgm:pt>
    <dgm:pt modelId="{AEDEC839-7D74-1448-B4EA-23A42ADD2FFC}" type="pres">
      <dgm:prSet presAssocID="{7DC1572E-5854-444B-A818-D93F40F54C6E}" presName="c6" presStyleLbl="node1" presStyleIdx="5" presStyleCnt="19"/>
      <dgm:spPr/>
    </dgm:pt>
    <dgm:pt modelId="{C7A523E1-2A5D-3F4D-B7FC-AA773D48234C}" type="pres">
      <dgm:prSet presAssocID="{7DC1572E-5854-444B-A818-D93F40F54C6E}" presName="c7" presStyleLbl="node1" presStyleIdx="6" presStyleCnt="19"/>
      <dgm:spPr/>
    </dgm:pt>
    <dgm:pt modelId="{F33956FF-2E25-7E45-810F-F77A5217F35C}" type="pres">
      <dgm:prSet presAssocID="{7DC1572E-5854-444B-A818-D93F40F54C6E}" presName="c8" presStyleLbl="node1" presStyleIdx="7" presStyleCnt="19"/>
      <dgm:spPr/>
    </dgm:pt>
    <dgm:pt modelId="{F2241A8A-F862-6F43-8967-9930923CB7A7}" type="pres">
      <dgm:prSet presAssocID="{7DC1572E-5854-444B-A818-D93F40F54C6E}" presName="c9" presStyleLbl="node1" presStyleIdx="8" presStyleCnt="19"/>
      <dgm:spPr/>
    </dgm:pt>
    <dgm:pt modelId="{E4B1F208-65B9-484A-9B6F-79D5CCB53A55}" type="pres">
      <dgm:prSet presAssocID="{7DC1572E-5854-444B-A818-D93F40F54C6E}" presName="c10" presStyleLbl="node1" presStyleIdx="9" presStyleCnt="19"/>
      <dgm:spPr/>
    </dgm:pt>
    <dgm:pt modelId="{C108DC38-B598-604C-81B1-A0CD3C24B8C7}" type="pres">
      <dgm:prSet presAssocID="{7DC1572E-5854-444B-A818-D93F40F54C6E}" presName="c11" presStyleLbl="node1" presStyleIdx="10" presStyleCnt="19"/>
      <dgm:spPr/>
    </dgm:pt>
    <dgm:pt modelId="{005E650E-BF13-AE41-8D56-38B91C1971FD}" type="pres">
      <dgm:prSet presAssocID="{7DC1572E-5854-444B-A818-D93F40F54C6E}" presName="c12" presStyleLbl="node1" presStyleIdx="11" presStyleCnt="19"/>
      <dgm:spPr/>
    </dgm:pt>
    <dgm:pt modelId="{BE35D0E7-D493-AE4A-AC2C-126931CF5DA7}" type="pres">
      <dgm:prSet presAssocID="{7DC1572E-5854-444B-A818-D93F40F54C6E}" presName="c13" presStyleLbl="node1" presStyleIdx="12" presStyleCnt="19"/>
      <dgm:spPr/>
    </dgm:pt>
    <dgm:pt modelId="{879F1C14-B1B5-464B-9901-8E6F2597EB39}" type="pres">
      <dgm:prSet presAssocID="{7DC1572E-5854-444B-A818-D93F40F54C6E}" presName="c14" presStyleLbl="node1" presStyleIdx="13" presStyleCnt="19"/>
      <dgm:spPr/>
    </dgm:pt>
    <dgm:pt modelId="{08F38084-7BB1-1F4E-A945-BBA6F131D59A}" type="pres">
      <dgm:prSet presAssocID="{7DC1572E-5854-444B-A818-D93F40F54C6E}" presName="c15" presStyleLbl="node1" presStyleIdx="14" presStyleCnt="19"/>
      <dgm:spPr/>
    </dgm:pt>
    <dgm:pt modelId="{94855AFF-ECA7-084E-933F-1CBA317C1990}" type="pres">
      <dgm:prSet presAssocID="{7DC1572E-5854-444B-A818-D93F40F54C6E}" presName="c16" presStyleLbl="node1" presStyleIdx="15" presStyleCnt="19"/>
      <dgm:spPr/>
    </dgm:pt>
    <dgm:pt modelId="{C64D4F6D-0056-0D49-8ECB-212EE81D9B20}" type="pres">
      <dgm:prSet presAssocID="{7DC1572E-5854-444B-A818-D93F40F54C6E}" presName="c17" presStyleLbl="node1" presStyleIdx="16" presStyleCnt="19"/>
      <dgm:spPr/>
    </dgm:pt>
    <dgm:pt modelId="{10E33DF4-306F-E74C-9ACC-194EA09B136B}" type="pres">
      <dgm:prSet presAssocID="{7DC1572E-5854-444B-A818-D93F40F54C6E}" presName="c18" presStyleLbl="node1" presStyleIdx="17" presStyleCnt="19"/>
      <dgm:spPr/>
    </dgm:pt>
    <dgm:pt modelId="{A6CD124E-1FF6-0547-998B-67D0F0BEB9F7}" type="pres">
      <dgm:prSet presAssocID="{C74F5C5C-0F41-154F-901F-B6E3EA3D31E5}" presName="chevronComposite1" presStyleCnt="0"/>
      <dgm:spPr/>
    </dgm:pt>
    <dgm:pt modelId="{308AC6FE-69D8-904D-BD88-24F746323344}" type="pres">
      <dgm:prSet presAssocID="{C74F5C5C-0F41-154F-901F-B6E3EA3D31E5}" presName="chevron1" presStyleLbl="sibTrans2D1" presStyleIdx="0" presStyleCnt="2"/>
      <dgm:spPr/>
    </dgm:pt>
    <dgm:pt modelId="{BE5EC1C4-ADAC-FE45-AE1A-91A7CC801994}" type="pres">
      <dgm:prSet presAssocID="{C74F5C5C-0F41-154F-901F-B6E3EA3D31E5}" presName="spChevron1" presStyleCnt="0"/>
      <dgm:spPr/>
    </dgm:pt>
    <dgm:pt modelId="{435F9C15-F19C-2D49-92CF-653AA0293F59}" type="pres">
      <dgm:prSet presAssocID="{C74F5C5C-0F41-154F-901F-B6E3EA3D31E5}" presName="overlap" presStyleCnt="0"/>
      <dgm:spPr/>
    </dgm:pt>
    <dgm:pt modelId="{2FF9E5EF-ACF2-D747-9CAE-7983CE990B39}" type="pres">
      <dgm:prSet presAssocID="{C74F5C5C-0F41-154F-901F-B6E3EA3D31E5}" presName="chevronComposite2" presStyleCnt="0"/>
      <dgm:spPr/>
    </dgm:pt>
    <dgm:pt modelId="{763F7DE5-B3B7-3B45-907F-5997E8830C2F}" type="pres">
      <dgm:prSet presAssocID="{C74F5C5C-0F41-154F-901F-B6E3EA3D31E5}" presName="chevron2" presStyleLbl="sibTrans2D1" presStyleIdx="1" presStyleCnt="2"/>
      <dgm:spPr/>
    </dgm:pt>
    <dgm:pt modelId="{AF8A8A29-B019-F547-8277-C57D5EF27FAE}" type="pres">
      <dgm:prSet presAssocID="{C74F5C5C-0F41-154F-901F-B6E3EA3D31E5}" presName="spChevron2" presStyleCnt="0"/>
      <dgm:spPr/>
    </dgm:pt>
    <dgm:pt modelId="{5C01460C-AA51-704A-8F67-92AF942D4E87}" type="pres">
      <dgm:prSet presAssocID="{4CD24CB6-0B5E-FF4B-8940-08603AB7B5DD}" presName="last" presStyleCnt="0"/>
      <dgm:spPr/>
    </dgm:pt>
    <dgm:pt modelId="{4682DDBA-8D81-AB45-B75D-D216DF99CADD}" type="pres">
      <dgm:prSet presAssocID="{4CD24CB6-0B5E-FF4B-8940-08603AB7B5DD}" presName="circleTx" presStyleLbl="node1" presStyleIdx="18" presStyleCnt="19"/>
      <dgm:spPr/>
    </dgm:pt>
    <dgm:pt modelId="{BBDC66CC-D608-DF47-ADB7-6FA827866486}" type="pres">
      <dgm:prSet presAssocID="{4CD24CB6-0B5E-FF4B-8940-08603AB7B5DD}" presName="spN" presStyleCnt="0"/>
      <dgm:spPr/>
    </dgm:pt>
  </dgm:ptLst>
  <dgm:cxnLst>
    <dgm:cxn modelId="{2B120C23-374F-F045-89AD-C4C54730F06E}" srcId="{891F445F-2689-B641-9457-80BBCAEBBB1F}" destId="{4CD24CB6-0B5E-FF4B-8940-08603AB7B5DD}" srcOrd="1" destOrd="0" parTransId="{58C77F86-13A6-9843-AB1E-4F2D9E6C2D7F}" sibTransId="{2CD70A96-155A-C844-B811-0775D27F2994}"/>
    <dgm:cxn modelId="{4D2D554C-7CD8-3E4B-934F-F03B1C3C9640}" srcId="{891F445F-2689-B641-9457-80BBCAEBBB1F}" destId="{7DC1572E-5854-444B-A818-D93F40F54C6E}" srcOrd="0" destOrd="0" parTransId="{061BC893-CBCC-0244-8C7D-3CC617A92C19}" sibTransId="{C74F5C5C-0F41-154F-901F-B6E3EA3D31E5}"/>
    <dgm:cxn modelId="{13AA3175-D1A8-E34D-ACF9-02C8AF2E3D82}" type="presOf" srcId="{891F445F-2689-B641-9457-80BBCAEBBB1F}" destId="{119961DA-952A-A948-8E68-CA9D1CD7F335}" srcOrd="0" destOrd="0" presId="urn:microsoft.com/office/officeart/2009/3/layout/RandomtoResultProcess"/>
    <dgm:cxn modelId="{AE52E08F-28CA-0F47-A1AA-4BB645C9BC28}" type="presOf" srcId="{7DC1572E-5854-444B-A818-D93F40F54C6E}" destId="{81533FB9-B8F1-3743-8489-C0831F3227E2}" srcOrd="0" destOrd="0" presId="urn:microsoft.com/office/officeart/2009/3/layout/RandomtoResultProcess"/>
    <dgm:cxn modelId="{0646EFEE-B9F6-3F41-94D0-8FE20EB24446}" type="presOf" srcId="{4CD24CB6-0B5E-FF4B-8940-08603AB7B5DD}" destId="{4682DDBA-8D81-AB45-B75D-D216DF99CADD}" srcOrd="0" destOrd="0" presId="urn:microsoft.com/office/officeart/2009/3/layout/RandomtoResultProcess"/>
    <dgm:cxn modelId="{132CC0FF-D6CE-6A4B-B32E-E6385CD6355C}" type="presParOf" srcId="{119961DA-952A-A948-8E68-CA9D1CD7F335}" destId="{F8AE8D30-0D4E-B944-B1FD-39F12884CDBE}" srcOrd="0" destOrd="0" presId="urn:microsoft.com/office/officeart/2009/3/layout/RandomtoResultProcess"/>
    <dgm:cxn modelId="{F36DEB9E-FCB6-4646-9D1B-CA8C54E685B7}" type="presParOf" srcId="{F8AE8D30-0D4E-B944-B1FD-39F12884CDBE}" destId="{81533FB9-B8F1-3743-8489-C0831F3227E2}" srcOrd="0" destOrd="0" presId="urn:microsoft.com/office/officeart/2009/3/layout/RandomtoResultProcess"/>
    <dgm:cxn modelId="{3D57FBB2-F36A-774D-BE04-9276537A2F67}" type="presParOf" srcId="{F8AE8D30-0D4E-B944-B1FD-39F12884CDBE}" destId="{23A88F19-107E-3543-B8A9-FB24790CF2CD}" srcOrd="1" destOrd="0" presId="urn:microsoft.com/office/officeart/2009/3/layout/RandomtoResultProcess"/>
    <dgm:cxn modelId="{3E1293F5-22A4-F64A-B7F3-9C27B7AB5EE6}" type="presParOf" srcId="{F8AE8D30-0D4E-B944-B1FD-39F12884CDBE}" destId="{ED2F1DA6-44B1-F64F-A4BE-701B607A331B}" srcOrd="2" destOrd="0" presId="urn:microsoft.com/office/officeart/2009/3/layout/RandomtoResultProcess"/>
    <dgm:cxn modelId="{D535FC72-6194-704E-9787-C5FDA312B23F}" type="presParOf" srcId="{F8AE8D30-0D4E-B944-B1FD-39F12884CDBE}" destId="{602F798D-A3A4-994F-B485-496FAF9FE972}" srcOrd="3" destOrd="0" presId="urn:microsoft.com/office/officeart/2009/3/layout/RandomtoResultProcess"/>
    <dgm:cxn modelId="{E81F62B6-5AF4-A54B-98E7-834695E96445}" type="presParOf" srcId="{F8AE8D30-0D4E-B944-B1FD-39F12884CDBE}" destId="{A3B52BDF-95CE-094C-A6FC-61565143A50A}" srcOrd="4" destOrd="0" presId="urn:microsoft.com/office/officeart/2009/3/layout/RandomtoResultProcess"/>
    <dgm:cxn modelId="{4494440C-77C0-A44D-AE61-79D72742C92E}" type="presParOf" srcId="{F8AE8D30-0D4E-B944-B1FD-39F12884CDBE}" destId="{294E46FF-8BF5-8048-A75B-E0E3805EF6A2}" srcOrd="5" destOrd="0" presId="urn:microsoft.com/office/officeart/2009/3/layout/RandomtoResultProcess"/>
    <dgm:cxn modelId="{5E3E68A5-3FBC-4D4C-99DD-DE0FACE7B97F}" type="presParOf" srcId="{F8AE8D30-0D4E-B944-B1FD-39F12884CDBE}" destId="{AEDEC839-7D74-1448-B4EA-23A42ADD2FFC}" srcOrd="6" destOrd="0" presId="urn:microsoft.com/office/officeart/2009/3/layout/RandomtoResultProcess"/>
    <dgm:cxn modelId="{731D943E-F3B7-134B-949D-5DCDD9961B28}" type="presParOf" srcId="{F8AE8D30-0D4E-B944-B1FD-39F12884CDBE}" destId="{C7A523E1-2A5D-3F4D-B7FC-AA773D48234C}" srcOrd="7" destOrd="0" presId="urn:microsoft.com/office/officeart/2009/3/layout/RandomtoResultProcess"/>
    <dgm:cxn modelId="{5A6EAE2F-6D4C-6845-8665-0091280BC797}" type="presParOf" srcId="{F8AE8D30-0D4E-B944-B1FD-39F12884CDBE}" destId="{F33956FF-2E25-7E45-810F-F77A5217F35C}" srcOrd="8" destOrd="0" presId="urn:microsoft.com/office/officeart/2009/3/layout/RandomtoResultProcess"/>
    <dgm:cxn modelId="{EBB7D576-35FC-2247-8F02-E333F4B6048F}" type="presParOf" srcId="{F8AE8D30-0D4E-B944-B1FD-39F12884CDBE}" destId="{F2241A8A-F862-6F43-8967-9930923CB7A7}" srcOrd="9" destOrd="0" presId="urn:microsoft.com/office/officeart/2009/3/layout/RandomtoResultProcess"/>
    <dgm:cxn modelId="{F0DCE89E-7415-C543-82F7-9CEF41D2B08C}" type="presParOf" srcId="{F8AE8D30-0D4E-B944-B1FD-39F12884CDBE}" destId="{E4B1F208-65B9-484A-9B6F-79D5CCB53A55}" srcOrd="10" destOrd="0" presId="urn:microsoft.com/office/officeart/2009/3/layout/RandomtoResultProcess"/>
    <dgm:cxn modelId="{2A444AFE-108D-0047-A92A-0381D874EB4B}" type="presParOf" srcId="{F8AE8D30-0D4E-B944-B1FD-39F12884CDBE}" destId="{C108DC38-B598-604C-81B1-A0CD3C24B8C7}" srcOrd="11" destOrd="0" presId="urn:microsoft.com/office/officeart/2009/3/layout/RandomtoResultProcess"/>
    <dgm:cxn modelId="{47AD26AF-999C-0740-AD4C-C5B42EA03D31}" type="presParOf" srcId="{F8AE8D30-0D4E-B944-B1FD-39F12884CDBE}" destId="{005E650E-BF13-AE41-8D56-38B91C1971FD}" srcOrd="12" destOrd="0" presId="urn:microsoft.com/office/officeart/2009/3/layout/RandomtoResultProcess"/>
    <dgm:cxn modelId="{DD8CFB30-BC91-D544-95D3-B3AFD5A0480D}" type="presParOf" srcId="{F8AE8D30-0D4E-B944-B1FD-39F12884CDBE}" destId="{BE35D0E7-D493-AE4A-AC2C-126931CF5DA7}" srcOrd="13" destOrd="0" presId="urn:microsoft.com/office/officeart/2009/3/layout/RandomtoResultProcess"/>
    <dgm:cxn modelId="{7C29E448-91EC-444C-9EC9-CC14059EE7C5}" type="presParOf" srcId="{F8AE8D30-0D4E-B944-B1FD-39F12884CDBE}" destId="{879F1C14-B1B5-464B-9901-8E6F2597EB39}" srcOrd="14" destOrd="0" presId="urn:microsoft.com/office/officeart/2009/3/layout/RandomtoResultProcess"/>
    <dgm:cxn modelId="{4D1265E7-7AD9-B44C-B012-0B64D5CF6277}" type="presParOf" srcId="{F8AE8D30-0D4E-B944-B1FD-39F12884CDBE}" destId="{08F38084-7BB1-1F4E-A945-BBA6F131D59A}" srcOrd="15" destOrd="0" presId="urn:microsoft.com/office/officeart/2009/3/layout/RandomtoResultProcess"/>
    <dgm:cxn modelId="{DFC6AFCB-C2C2-B141-89A7-2AD30BA54AC6}" type="presParOf" srcId="{F8AE8D30-0D4E-B944-B1FD-39F12884CDBE}" destId="{94855AFF-ECA7-084E-933F-1CBA317C1990}" srcOrd="16" destOrd="0" presId="urn:microsoft.com/office/officeart/2009/3/layout/RandomtoResultProcess"/>
    <dgm:cxn modelId="{1253A199-F564-6744-88DB-AA58835D0E3D}" type="presParOf" srcId="{F8AE8D30-0D4E-B944-B1FD-39F12884CDBE}" destId="{C64D4F6D-0056-0D49-8ECB-212EE81D9B20}" srcOrd="17" destOrd="0" presId="urn:microsoft.com/office/officeart/2009/3/layout/RandomtoResultProcess"/>
    <dgm:cxn modelId="{62A8D418-C3A2-9D4D-BF39-3B955F2239CE}" type="presParOf" srcId="{F8AE8D30-0D4E-B944-B1FD-39F12884CDBE}" destId="{10E33DF4-306F-E74C-9ACC-194EA09B136B}" srcOrd="18" destOrd="0" presId="urn:microsoft.com/office/officeart/2009/3/layout/RandomtoResultProcess"/>
    <dgm:cxn modelId="{E7DD8A5F-0446-1A47-956A-92D7EC9CA508}" type="presParOf" srcId="{119961DA-952A-A948-8E68-CA9D1CD7F335}" destId="{A6CD124E-1FF6-0547-998B-67D0F0BEB9F7}" srcOrd="1" destOrd="0" presId="urn:microsoft.com/office/officeart/2009/3/layout/RandomtoResultProcess"/>
    <dgm:cxn modelId="{8F13F14C-194F-8743-8C80-8ED34115D8C5}" type="presParOf" srcId="{A6CD124E-1FF6-0547-998B-67D0F0BEB9F7}" destId="{308AC6FE-69D8-904D-BD88-24F746323344}" srcOrd="0" destOrd="0" presId="urn:microsoft.com/office/officeart/2009/3/layout/RandomtoResultProcess"/>
    <dgm:cxn modelId="{433AC9E2-A4EA-0D4C-B999-C670ECEDFAD1}" type="presParOf" srcId="{A6CD124E-1FF6-0547-998B-67D0F0BEB9F7}" destId="{BE5EC1C4-ADAC-FE45-AE1A-91A7CC801994}" srcOrd="1" destOrd="0" presId="urn:microsoft.com/office/officeart/2009/3/layout/RandomtoResultProcess"/>
    <dgm:cxn modelId="{50FFFC4C-C030-5446-BAA7-E4D41818CD4B}" type="presParOf" srcId="{119961DA-952A-A948-8E68-CA9D1CD7F335}" destId="{435F9C15-F19C-2D49-92CF-653AA0293F59}" srcOrd="2" destOrd="0" presId="urn:microsoft.com/office/officeart/2009/3/layout/RandomtoResultProcess"/>
    <dgm:cxn modelId="{ED4506FD-D358-2E43-95D9-CD858A0F9253}" type="presParOf" srcId="{119961DA-952A-A948-8E68-CA9D1CD7F335}" destId="{2FF9E5EF-ACF2-D747-9CAE-7983CE990B39}" srcOrd="3" destOrd="0" presId="urn:microsoft.com/office/officeart/2009/3/layout/RandomtoResultProcess"/>
    <dgm:cxn modelId="{D3068A0A-DB59-6949-927A-882332F0C8BD}" type="presParOf" srcId="{2FF9E5EF-ACF2-D747-9CAE-7983CE990B39}" destId="{763F7DE5-B3B7-3B45-907F-5997E8830C2F}" srcOrd="0" destOrd="0" presId="urn:microsoft.com/office/officeart/2009/3/layout/RandomtoResultProcess"/>
    <dgm:cxn modelId="{53218E40-190A-584F-B9FC-3531F8C5E043}" type="presParOf" srcId="{2FF9E5EF-ACF2-D747-9CAE-7983CE990B39}" destId="{AF8A8A29-B019-F547-8277-C57D5EF27FAE}" srcOrd="1" destOrd="0" presId="urn:microsoft.com/office/officeart/2009/3/layout/RandomtoResultProcess"/>
    <dgm:cxn modelId="{C5DB7B56-FC21-8C45-992B-81C8E8E2069D}" type="presParOf" srcId="{119961DA-952A-A948-8E68-CA9D1CD7F335}" destId="{5C01460C-AA51-704A-8F67-92AF942D4E87}" srcOrd="4" destOrd="0" presId="urn:microsoft.com/office/officeart/2009/3/layout/RandomtoResultProcess"/>
    <dgm:cxn modelId="{7E3ED05C-67CF-9449-BF99-4062A38EB59C}" type="presParOf" srcId="{5C01460C-AA51-704A-8F67-92AF942D4E87}" destId="{4682DDBA-8D81-AB45-B75D-D216DF99CADD}" srcOrd="0" destOrd="0" presId="urn:microsoft.com/office/officeart/2009/3/layout/RandomtoResultProcess"/>
    <dgm:cxn modelId="{5B536817-A2D7-B74E-8DAF-96642D5E251A}" type="presParOf" srcId="{5C01460C-AA51-704A-8F67-92AF942D4E87}" destId="{BBDC66CC-D608-DF47-ADB7-6FA82786648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82BC44-4D2E-944C-9D3C-F60DFEA2A53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9B8609C-0787-1845-B30C-D38A2F0FE886}">
      <dgm:prSet phldrT="[Text]"/>
      <dgm:spPr/>
      <dgm:t>
        <a:bodyPr/>
        <a:lstStyle/>
        <a:p>
          <a:r>
            <a:rPr lang="en-US" dirty="0"/>
            <a:t>Associate image data with ratings</a:t>
          </a:r>
        </a:p>
      </dgm:t>
    </dgm:pt>
    <dgm:pt modelId="{175C0372-33B1-5648-93FC-129041FC4C42}" type="parTrans" cxnId="{C3E877E3-2386-6648-9B4D-076550E239D0}">
      <dgm:prSet/>
      <dgm:spPr/>
      <dgm:t>
        <a:bodyPr/>
        <a:lstStyle/>
        <a:p>
          <a:endParaRPr lang="en-US"/>
        </a:p>
      </dgm:t>
    </dgm:pt>
    <dgm:pt modelId="{9950E6CB-3B9D-6C4C-A122-A45FC1117F58}" type="sibTrans" cxnId="{C3E877E3-2386-6648-9B4D-076550E239D0}">
      <dgm:prSet/>
      <dgm:spPr/>
      <dgm:t>
        <a:bodyPr/>
        <a:lstStyle/>
        <a:p>
          <a:endParaRPr lang="en-US"/>
        </a:p>
      </dgm:t>
    </dgm:pt>
    <dgm:pt modelId="{4E1BAD1D-42AB-8543-845A-317719191F2B}" type="pres">
      <dgm:prSet presAssocID="{8482BC44-4D2E-944C-9D3C-F60DFEA2A53E}" presName="Name0" presStyleCnt="0">
        <dgm:presLayoutVars>
          <dgm:dir/>
          <dgm:animLvl val="lvl"/>
          <dgm:resizeHandles val="exact"/>
        </dgm:presLayoutVars>
      </dgm:prSet>
      <dgm:spPr/>
    </dgm:pt>
    <dgm:pt modelId="{2D0D5D37-F01F-5343-85EE-C35A3CAFE790}" type="pres">
      <dgm:prSet presAssocID="{69B8609C-0787-1845-B30C-D38A2F0FE886}" presName="parTxOnly" presStyleLbl="node1" presStyleIdx="0" presStyleCnt="1" custLinFactNeighborX="49">
        <dgm:presLayoutVars>
          <dgm:chMax val="0"/>
          <dgm:chPref val="0"/>
          <dgm:bulletEnabled val="1"/>
        </dgm:presLayoutVars>
      </dgm:prSet>
      <dgm:spPr/>
    </dgm:pt>
  </dgm:ptLst>
  <dgm:cxnLst>
    <dgm:cxn modelId="{3F463F87-2B6B-5F4B-A449-E63DF600AED6}" type="presOf" srcId="{69B8609C-0787-1845-B30C-D38A2F0FE886}" destId="{2D0D5D37-F01F-5343-85EE-C35A3CAFE790}" srcOrd="0" destOrd="0" presId="urn:microsoft.com/office/officeart/2005/8/layout/chevron1"/>
    <dgm:cxn modelId="{AD86E8AD-7A0A-CE46-9C79-D78EF5633098}" type="presOf" srcId="{8482BC44-4D2E-944C-9D3C-F60DFEA2A53E}" destId="{4E1BAD1D-42AB-8543-845A-317719191F2B}" srcOrd="0" destOrd="0" presId="urn:microsoft.com/office/officeart/2005/8/layout/chevron1"/>
    <dgm:cxn modelId="{C3E877E3-2386-6648-9B4D-076550E239D0}" srcId="{8482BC44-4D2E-944C-9D3C-F60DFEA2A53E}" destId="{69B8609C-0787-1845-B30C-D38A2F0FE886}" srcOrd="0" destOrd="0" parTransId="{175C0372-33B1-5648-93FC-129041FC4C42}" sibTransId="{9950E6CB-3B9D-6C4C-A122-A45FC1117F58}"/>
    <dgm:cxn modelId="{ED87E60D-7929-6344-A6C5-959B5144E459}" type="presParOf" srcId="{4E1BAD1D-42AB-8543-845A-317719191F2B}" destId="{2D0D5D37-F01F-5343-85EE-C35A3CAFE79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5786" y="726007"/>
          <a:ext cx="2152431" cy="860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Look at lot of images</a:t>
          </a:r>
        </a:p>
      </dsp:txBody>
      <dsp:txXfrm>
        <a:off x="436272" y="726007"/>
        <a:ext cx="1291459" cy="860972"/>
      </dsp:txXfrm>
    </dsp:sp>
    <dsp:sp modelId="{0A4F97C6-35E9-D145-9B45-470A4D8C7C9B}">
      <dsp:nvSpPr>
        <dsp:cNvPr id="0" name=""/>
        <dsp:cNvSpPr/>
      </dsp:nvSpPr>
      <dsp:spPr>
        <a:xfrm>
          <a:off x="1942974" y="726007"/>
          <a:ext cx="2152431" cy="860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 data or characteristics about these images</a:t>
          </a:r>
        </a:p>
      </dsp:txBody>
      <dsp:txXfrm>
        <a:off x="2373460" y="726007"/>
        <a:ext cx="1291459" cy="860972"/>
      </dsp:txXfrm>
    </dsp:sp>
    <dsp:sp modelId="{A7CE4532-BBD1-4D4C-B32B-D2097089D19A}">
      <dsp:nvSpPr>
        <dsp:cNvPr id="0" name=""/>
        <dsp:cNvSpPr/>
      </dsp:nvSpPr>
      <dsp:spPr>
        <a:xfrm>
          <a:off x="3880163" y="726007"/>
          <a:ext cx="2152431" cy="860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Associate image data with ratings</a:t>
          </a:r>
        </a:p>
      </dsp:txBody>
      <dsp:txXfrm>
        <a:off x="4310649" y="726007"/>
        <a:ext cx="1291459" cy="860972"/>
      </dsp:txXfrm>
    </dsp:sp>
    <dsp:sp modelId="{9F9D42B0-108F-4A4D-B63D-23272C0CAAC0}">
      <dsp:nvSpPr>
        <dsp:cNvPr id="0" name=""/>
        <dsp:cNvSpPr/>
      </dsp:nvSpPr>
      <dsp:spPr>
        <a:xfrm>
          <a:off x="5817351" y="726007"/>
          <a:ext cx="2152431" cy="860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Models for “Good” and “Bad” images </a:t>
          </a:r>
        </a:p>
      </dsp:txBody>
      <dsp:txXfrm>
        <a:off x="6247837" y="726007"/>
        <a:ext cx="1291459" cy="860972"/>
      </dsp:txXfrm>
    </dsp:sp>
    <dsp:sp modelId="{79BE1D76-241C-2542-A778-70FE09F1A10B}">
      <dsp:nvSpPr>
        <dsp:cNvPr id="0" name=""/>
        <dsp:cNvSpPr/>
      </dsp:nvSpPr>
      <dsp:spPr>
        <a:xfrm>
          <a:off x="7754540" y="726007"/>
          <a:ext cx="2152431" cy="860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Model with Image Data</a:t>
          </a:r>
        </a:p>
      </dsp:txBody>
      <dsp:txXfrm>
        <a:off x="8185026" y="726007"/>
        <a:ext cx="1291459" cy="860972"/>
      </dsp:txXfrm>
    </dsp:sp>
    <dsp:sp modelId="{2E723AD2-C61E-464A-A93F-9D9D27314779}">
      <dsp:nvSpPr>
        <dsp:cNvPr id="0" name=""/>
        <dsp:cNvSpPr/>
      </dsp:nvSpPr>
      <dsp:spPr>
        <a:xfrm>
          <a:off x="9691729" y="726007"/>
          <a:ext cx="2152431" cy="860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Make Ratings Predictions with Analyzed Sample Images</a:t>
          </a:r>
        </a:p>
      </dsp:txBody>
      <dsp:txXfrm>
        <a:off x="10122215" y="726007"/>
        <a:ext cx="1291459" cy="8609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Associate image data with ratings</a:t>
          </a:r>
        </a:p>
      </dsp:txBody>
      <dsp:txXfrm>
        <a:off x="749689" y="0"/>
        <a:ext cx="10362141" cy="14762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Associate image data with ratings</a:t>
          </a:r>
        </a:p>
      </dsp:txBody>
      <dsp:txXfrm>
        <a:off x="749689" y="0"/>
        <a:ext cx="10362141" cy="14762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Train Model with Image Data</a:t>
          </a:r>
        </a:p>
      </dsp:txBody>
      <dsp:txXfrm>
        <a:off x="749689" y="0"/>
        <a:ext cx="10362141" cy="14762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87058-FABC-6D40-8474-191A92127990}">
      <dsp:nvSpPr>
        <dsp:cNvPr id="0" name=""/>
        <dsp:cNvSpPr/>
      </dsp:nvSpPr>
      <dsp:spPr>
        <a:xfrm>
          <a:off x="5026" y="2143125"/>
          <a:ext cx="2264833" cy="1132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</a:t>
          </a:r>
        </a:p>
      </dsp:txBody>
      <dsp:txXfrm>
        <a:off x="38193" y="2176292"/>
        <a:ext cx="2198499" cy="1066082"/>
      </dsp:txXfrm>
    </dsp:sp>
    <dsp:sp modelId="{9BCDAB7B-AACC-6A45-809B-F068B4A32774}">
      <dsp:nvSpPr>
        <dsp:cNvPr id="0" name=""/>
        <dsp:cNvSpPr/>
      </dsp:nvSpPr>
      <dsp:spPr>
        <a:xfrm>
          <a:off x="2269860" y="2690524"/>
          <a:ext cx="905933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905933" y="1880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0178" y="2686685"/>
        <a:ext cx="45296" cy="45296"/>
      </dsp:txXfrm>
    </dsp:sp>
    <dsp:sp modelId="{8B8ABA2C-7D6E-E341-9A22-D14F10978182}">
      <dsp:nvSpPr>
        <dsp:cNvPr id="0" name=""/>
        <dsp:cNvSpPr/>
      </dsp:nvSpPr>
      <dsp:spPr>
        <a:xfrm>
          <a:off x="3175793" y="2143125"/>
          <a:ext cx="2264833" cy="1132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unique token</a:t>
          </a:r>
        </a:p>
      </dsp:txBody>
      <dsp:txXfrm>
        <a:off x="3208960" y="2176292"/>
        <a:ext cx="2198499" cy="1066082"/>
      </dsp:txXfrm>
    </dsp:sp>
    <dsp:sp modelId="{2D48A5D5-E5C0-B34A-AE5A-9CA725EAF64C}">
      <dsp:nvSpPr>
        <dsp:cNvPr id="0" name=""/>
        <dsp:cNvSpPr/>
      </dsp:nvSpPr>
      <dsp:spPr>
        <a:xfrm>
          <a:off x="5440627" y="2690524"/>
          <a:ext cx="905933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905933" y="1880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70945" y="2686685"/>
        <a:ext cx="45296" cy="45296"/>
      </dsp:txXfrm>
    </dsp:sp>
    <dsp:sp modelId="{05254F15-47F7-D341-A5BC-607388D33F52}">
      <dsp:nvSpPr>
        <dsp:cNvPr id="0" name=""/>
        <dsp:cNvSpPr/>
      </dsp:nvSpPr>
      <dsp:spPr>
        <a:xfrm>
          <a:off x="6346560" y="2143125"/>
          <a:ext cx="2264833" cy="1132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Token count</a:t>
          </a:r>
        </a:p>
      </dsp:txBody>
      <dsp:txXfrm>
        <a:off x="6379727" y="2176292"/>
        <a:ext cx="2198499" cy="1066082"/>
      </dsp:txXfrm>
    </dsp:sp>
    <dsp:sp modelId="{19CF0641-B7B9-464C-BE33-168651951D87}">
      <dsp:nvSpPr>
        <dsp:cNvPr id="0" name=""/>
        <dsp:cNvSpPr/>
      </dsp:nvSpPr>
      <dsp:spPr>
        <a:xfrm>
          <a:off x="8611394" y="2690524"/>
          <a:ext cx="905933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905933" y="1880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41712" y="2686685"/>
        <a:ext cx="45296" cy="45296"/>
      </dsp:txXfrm>
    </dsp:sp>
    <dsp:sp modelId="{EB08F17D-15E5-4F46-A416-734BC139CE7F}">
      <dsp:nvSpPr>
        <dsp:cNvPr id="0" name=""/>
        <dsp:cNvSpPr/>
      </dsp:nvSpPr>
      <dsp:spPr>
        <a:xfrm>
          <a:off x="9517327" y="2143125"/>
          <a:ext cx="2264833" cy="1132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weighting by number of words per cover</a:t>
          </a:r>
        </a:p>
      </dsp:txBody>
      <dsp:txXfrm>
        <a:off x="9550494" y="2176292"/>
        <a:ext cx="2198499" cy="10660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66675" rIns="66675" bIns="66675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Make Ratings Predictions with Analyzed Sample Images</a:t>
          </a:r>
        </a:p>
      </dsp:txBody>
      <dsp:txXfrm>
        <a:off x="749689" y="0"/>
        <a:ext cx="10362141" cy="1476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60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Look at lot of images</a:t>
          </a:r>
        </a:p>
      </dsp:txBody>
      <dsp:txXfrm>
        <a:off x="741971" y="0"/>
        <a:ext cx="10377576" cy="1460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33FB9-B8F1-3743-8489-C0831F3227E2}">
      <dsp:nvSpPr>
        <dsp:cNvPr id="0" name=""/>
        <dsp:cNvSpPr/>
      </dsp:nvSpPr>
      <dsp:spPr>
        <a:xfrm>
          <a:off x="197871" y="2095359"/>
          <a:ext cx="2943734" cy="970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Metadata for 9.4 million Products</a:t>
          </a:r>
        </a:p>
      </dsp:txBody>
      <dsp:txXfrm>
        <a:off x="197871" y="2095359"/>
        <a:ext cx="2943734" cy="970094"/>
      </dsp:txXfrm>
    </dsp:sp>
    <dsp:sp modelId="{23A88F19-107E-3543-B8A9-FB24790CF2CD}">
      <dsp:nvSpPr>
        <dsp:cNvPr id="0" name=""/>
        <dsp:cNvSpPr/>
      </dsp:nvSpPr>
      <dsp:spPr>
        <a:xfrm>
          <a:off x="194526" y="1800317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F1DA6-44B1-F64F-A4BE-701B607A331B}">
      <dsp:nvSpPr>
        <dsp:cNvPr id="0" name=""/>
        <dsp:cNvSpPr/>
      </dsp:nvSpPr>
      <dsp:spPr>
        <a:xfrm>
          <a:off x="358438" y="1472492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798D-A3A4-994F-B485-496FAF9FE972}">
      <dsp:nvSpPr>
        <dsp:cNvPr id="0" name=""/>
        <dsp:cNvSpPr/>
      </dsp:nvSpPr>
      <dsp:spPr>
        <a:xfrm>
          <a:off x="751828" y="1538057"/>
          <a:ext cx="367966" cy="367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52BDF-95CE-094C-A6FC-61565143A50A}">
      <dsp:nvSpPr>
        <dsp:cNvPr id="0" name=""/>
        <dsp:cNvSpPr/>
      </dsp:nvSpPr>
      <dsp:spPr>
        <a:xfrm>
          <a:off x="1079653" y="1177449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E46FF-8BF5-8048-A75B-E0E3805EF6A2}">
      <dsp:nvSpPr>
        <dsp:cNvPr id="0" name=""/>
        <dsp:cNvSpPr/>
      </dsp:nvSpPr>
      <dsp:spPr>
        <a:xfrm>
          <a:off x="1505826" y="1046319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EC839-7D74-1448-B4EA-23A42ADD2FFC}">
      <dsp:nvSpPr>
        <dsp:cNvPr id="0" name=""/>
        <dsp:cNvSpPr/>
      </dsp:nvSpPr>
      <dsp:spPr>
        <a:xfrm>
          <a:off x="2030346" y="1275797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523E1-2A5D-3F4D-B7FC-AA773D48234C}">
      <dsp:nvSpPr>
        <dsp:cNvPr id="0" name=""/>
        <dsp:cNvSpPr/>
      </dsp:nvSpPr>
      <dsp:spPr>
        <a:xfrm>
          <a:off x="2358171" y="1439709"/>
          <a:ext cx="367966" cy="367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956FF-2E25-7E45-810F-F77A5217F35C}">
      <dsp:nvSpPr>
        <dsp:cNvPr id="0" name=""/>
        <dsp:cNvSpPr/>
      </dsp:nvSpPr>
      <dsp:spPr>
        <a:xfrm>
          <a:off x="2817126" y="1800317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41A8A-F862-6F43-8967-9930923CB7A7}">
      <dsp:nvSpPr>
        <dsp:cNvPr id="0" name=""/>
        <dsp:cNvSpPr/>
      </dsp:nvSpPr>
      <dsp:spPr>
        <a:xfrm>
          <a:off x="3013821" y="2160924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F208-65B9-484A-9B6F-79D5CCB53A55}">
      <dsp:nvSpPr>
        <dsp:cNvPr id="0" name=""/>
        <dsp:cNvSpPr/>
      </dsp:nvSpPr>
      <dsp:spPr>
        <a:xfrm>
          <a:off x="1309131" y="1472492"/>
          <a:ext cx="602127" cy="602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8DC38-B598-604C-81B1-A0CD3C24B8C7}">
      <dsp:nvSpPr>
        <dsp:cNvPr id="0" name=""/>
        <dsp:cNvSpPr/>
      </dsp:nvSpPr>
      <dsp:spPr>
        <a:xfrm>
          <a:off x="30613" y="2718227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E650E-BF13-AE41-8D56-38B91C1971FD}">
      <dsp:nvSpPr>
        <dsp:cNvPr id="0" name=""/>
        <dsp:cNvSpPr/>
      </dsp:nvSpPr>
      <dsp:spPr>
        <a:xfrm>
          <a:off x="227308" y="3013269"/>
          <a:ext cx="367966" cy="367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5D0E7-D493-AE4A-AC2C-126931CF5DA7}">
      <dsp:nvSpPr>
        <dsp:cNvPr id="0" name=""/>
        <dsp:cNvSpPr/>
      </dsp:nvSpPr>
      <dsp:spPr>
        <a:xfrm>
          <a:off x="719046" y="3275529"/>
          <a:ext cx="535224" cy="535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F1C14-B1B5-464B-9901-8E6F2597EB39}">
      <dsp:nvSpPr>
        <dsp:cNvPr id="0" name=""/>
        <dsp:cNvSpPr/>
      </dsp:nvSpPr>
      <dsp:spPr>
        <a:xfrm>
          <a:off x="1407478" y="3701702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38084-7BB1-1F4E-A945-BBA6F131D59A}">
      <dsp:nvSpPr>
        <dsp:cNvPr id="0" name=""/>
        <dsp:cNvSpPr/>
      </dsp:nvSpPr>
      <dsp:spPr>
        <a:xfrm>
          <a:off x="1538608" y="3275529"/>
          <a:ext cx="367966" cy="367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55AFF-ECA7-084E-933F-1CBA317C1990}">
      <dsp:nvSpPr>
        <dsp:cNvPr id="0" name=""/>
        <dsp:cNvSpPr/>
      </dsp:nvSpPr>
      <dsp:spPr>
        <a:xfrm>
          <a:off x="1866433" y="3734484"/>
          <a:ext cx="234160" cy="23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D4F6D-0056-0D49-8ECB-212EE81D9B20}">
      <dsp:nvSpPr>
        <dsp:cNvPr id="0" name=""/>
        <dsp:cNvSpPr/>
      </dsp:nvSpPr>
      <dsp:spPr>
        <a:xfrm>
          <a:off x="2161476" y="3209964"/>
          <a:ext cx="535224" cy="535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33DF4-306F-E74C-9ACC-194EA09B136B}">
      <dsp:nvSpPr>
        <dsp:cNvPr id="0" name=""/>
        <dsp:cNvSpPr/>
      </dsp:nvSpPr>
      <dsp:spPr>
        <a:xfrm>
          <a:off x="2882691" y="3078834"/>
          <a:ext cx="367966" cy="367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AC6FE-69D8-904D-BD88-24F746323344}">
      <dsp:nvSpPr>
        <dsp:cNvPr id="0" name=""/>
        <dsp:cNvSpPr/>
      </dsp:nvSpPr>
      <dsp:spPr>
        <a:xfrm>
          <a:off x="3250658" y="1537511"/>
          <a:ext cx="1080666" cy="206310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F7DE5-B3B7-3B45-907F-5997E8830C2F}">
      <dsp:nvSpPr>
        <dsp:cNvPr id="0" name=""/>
        <dsp:cNvSpPr/>
      </dsp:nvSpPr>
      <dsp:spPr>
        <a:xfrm>
          <a:off x="4134839" y="1537511"/>
          <a:ext cx="1080666" cy="206310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2DDBA-8D81-AB45-B75D-D216DF99CADD}">
      <dsp:nvSpPr>
        <dsp:cNvPr id="0" name=""/>
        <dsp:cNvSpPr/>
      </dsp:nvSpPr>
      <dsp:spPr>
        <a:xfrm>
          <a:off x="5333396" y="1367012"/>
          <a:ext cx="2505180" cy="2505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ASIN and Book Cover image </a:t>
          </a:r>
          <a:r>
            <a:rPr lang="en-US" sz="3300" kern="1200" dirty="0" err="1"/>
            <a:t>url</a:t>
          </a:r>
          <a:endParaRPr lang="en-US" sz="3300" kern="1200" dirty="0"/>
        </a:p>
      </dsp:txBody>
      <dsp:txXfrm>
        <a:off x="5700271" y="1733887"/>
        <a:ext cx="1771430" cy="1771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287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Infer data or characteristics 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about these images</a:t>
          </a:r>
        </a:p>
      </dsp:txBody>
      <dsp:txXfrm>
        <a:off x="725947" y="0"/>
        <a:ext cx="10409624" cy="1428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287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Infer data or characteristics about these images</a:t>
          </a:r>
        </a:p>
      </dsp:txBody>
      <dsp:txXfrm>
        <a:off x="725947" y="0"/>
        <a:ext cx="10409624" cy="1428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Create Models for 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“Good” and “Bad” images </a:t>
          </a:r>
        </a:p>
      </dsp:txBody>
      <dsp:txXfrm>
        <a:off x="749689" y="0"/>
        <a:ext cx="10362141" cy="14762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Associate image data with ratings</a:t>
          </a:r>
        </a:p>
      </dsp:txBody>
      <dsp:txXfrm>
        <a:off x="749689" y="0"/>
        <a:ext cx="10362141" cy="14762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33FB9-B8F1-3743-8489-C0831F3227E2}">
      <dsp:nvSpPr>
        <dsp:cNvPr id="0" name=""/>
        <dsp:cNvSpPr/>
      </dsp:nvSpPr>
      <dsp:spPr>
        <a:xfrm>
          <a:off x="191651" y="2186451"/>
          <a:ext cx="2854372" cy="94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142.8 Million Reviews</a:t>
          </a:r>
        </a:p>
      </dsp:txBody>
      <dsp:txXfrm>
        <a:off x="191651" y="2186451"/>
        <a:ext cx="2854372" cy="940645"/>
      </dsp:txXfrm>
    </dsp:sp>
    <dsp:sp modelId="{23A88F19-107E-3543-B8A9-FB24790CF2CD}">
      <dsp:nvSpPr>
        <dsp:cNvPr id="0" name=""/>
        <dsp:cNvSpPr/>
      </dsp:nvSpPr>
      <dsp:spPr>
        <a:xfrm>
          <a:off x="188407" y="1900365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F1DA6-44B1-F64F-A4BE-701B607A331B}">
      <dsp:nvSpPr>
        <dsp:cNvPr id="0" name=""/>
        <dsp:cNvSpPr/>
      </dsp:nvSpPr>
      <dsp:spPr>
        <a:xfrm>
          <a:off x="347344" y="1582491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798D-A3A4-994F-B485-496FAF9FE972}">
      <dsp:nvSpPr>
        <dsp:cNvPr id="0" name=""/>
        <dsp:cNvSpPr/>
      </dsp:nvSpPr>
      <dsp:spPr>
        <a:xfrm>
          <a:off x="728792" y="1646066"/>
          <a:ext cx="356796" cy="356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52BDF-95CE-094C-A6FC-61565143A50A}">
      <dsp:nvSpPr>
        <dsp:cNvPr id="0" name=""/>
        <dsp:cNvSpPr/>
      </dsp:nvSpPr>
      <dsp:spPr>
        <a:xfrm>
          <a:off x="1046665" y="1296405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E46FF-8BF5-8048-A75B-E0E3805EF6A2}">
      <dsp:nvSpPr>
        <dsp:cNvPr id="0" name=""/>
        <dsp:cNvSpPr/>
      </dsp:nvSpPr>
      <dsp:spPr>
        <a:xfrm>
          <a:off x="1459900" y="1169256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EC839-7D74-1448-B4EA-23A42ADD2FFC}">
      <dsp:nvSpPr>
        <dsp:cNvPr id="0" name=""/>
        <dsp:cNvSpPr/>
      </dsp:nvSpPr>
      <dsp:spPr>
        <a:xfrm>
          <a:off x="1968498" y="1391767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523E1-2A5D-3F4D-B7FC-AA773D48234C}">
      <dsp:nvSpPr>
        <dsp:cNvPr id="0" name=""/>
        <dsp:cNvSpPr/>
      </dsp:nvSpPr>
      <dsp:spPr>
        <a:xfrm>
          <a:off x="2286371" y="1550704"/>
          <a:ext cx="356796" cy="356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956FF-2E25-7E45-810F-F77A5217F35C}">
      <dsp:nvSpPr>
        <dsp:cNvPr id="0" name=""/>
        <dsp:cNvSpPr/>
      </dsp:nvSpPr>
      <dsp:spPr>
        <a:xfrm>
          <a:off x="2731394" y="1900365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41A8A-F862-6F43-8967-9930923CB7A7}">
      <dsp:nvSpPr>
        <dsp:cNvPr id="0" name=""/>
        <dsp:cNvSpPr/>
      </dsp:nvSpPr>
      <dsp:spPr>
        <a:xfrm>
          <a:off x="2922118" y="2250025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F208-65B9-484A-9B6F-79D5CCB53A55}">
      <dsp:nvSpPr>
        <dsp:cNvPr id="0" name=""/>
        <dsp:cNvSpPr/>
      </dsp:nvSpPr>
      <dsp:spPr>
        <a:xfrm>
          <a:off x="1269176" y="1582491"/>
          <a:ext cx="583848" cy="5838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8DC38-B598-604C-81B1-A0CD3C24B8C7}">
      <dsp:nvSpPr>
        <dsp:cNvPr id="0" name=""/>
        <dsp:cNvSpPr/>
      </dsp:nvSpPr>
      <dsp:spPr>
        <a:xfrm>
          <a:off x="29470" y="2790410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E650E-BF13-AE41-8D56-38B91C1971FD}">
      <dsp:nvSpPr>
        <dsp:cNvPr id="0" name=""/>
        <dsp:cNvSpPr/>
      </dsp:nvSpPr>
      <dsp:spPr>
        <a:xfrm>
          <a:off x="220194" y="3076496"/>
          <a:ext cx="356796" cy="356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5D0E7-D493-AE4A-AC2C-126931CF5DA7}">
      <dsp:nvSpPr>
        <dsp:cNvPr id="0" name=""/>
        <dsp:cNvSpPr/>
      </dsp:nvSpPr>
      <dsp:spPr>
        <a:xfrm>
          <a:off x="697004" y="3330795"/>
          <a:ext cx="518976" cy="518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F1C14-B1B5-464B-9901-8E6F2597EB39}">
      <dsp:nvSpPr>
        <dsp:cNvPr id="0" name=""/>
        <dsp:cNvSpPr/>
      </dsp:nvSpPr>
      <dsp:spPr>
        <a:xfrm>
          <a:off x="1364538" y="3744030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38084-7BB1-1F4E-A945-BBA6F131D59A}">
      <dsp:nvSpPr>
        <dsp:cNvPr id="0" name=""/>
        <dsp:cNvSpPr/>
      </dsp:nvSpPr>
      <dsp:spPr>
        <a:xfrm>
          <a:off x="1491688" y="3330795"/>
          <a:ext cx="356796" cy="356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55AFF-ECA7-084E-933F-1CBA317C1990}">
      <dsp:nvSpPr>
        <dsp:cNvPr id="0" name=""/>
        <dsp:cNvSpPr/>
      </dsp:nvSpPr>
      <dsp:spPr>
        <a:xfrm>
          <a:off x="1809561" y="3775817"/>
          <a:ext cx="227052" cy="2270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D4F6D-0056-0D49-8ECB-212EE81D9B20}">
      <dsp:nvSpPr>
        <dsp:cNvPr id="0" name=""/>
        <dsp:cNvSpPr/>
      </dsp:nvSpPr>
      <dsp:spPr>
        <a:xfrm>
          <a:off x="2095647" y="3267220"/>
          <a:ext cx="518976" cy="518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33DF4-306F-E74C-9ACC-194EA09B136B}">
      <dsp:nvSpPr>
        <dsp:cNvPr id="0" name=""/>
        <dsp:cNvSpPr/>
      </dsp:nvSpPr>
      <dsp:spPr>
        <a:xfrm>
          <a:off x="2794968" y="3140071"/>
          <a:ext cx="356796" cy="356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AC6FE-69D8-904D-BD88-24F746323344}">
      <dsp:nvSpPr>
        <dsp:cNvPr id="0" name=""/>
        <dsp:cNvSpPr/>
      </dsp:nvSpPr>
      <dsp:spPr>
        <a:xfrm>
          <a:off x="3151765" y="1645537"/>
          <a:ext cx="1047860" cy="200048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F7DE5-B3B7-3B45-907F-5997E8830C2F}">
      <dsp:nvSpPr>
        <dsp:cNvPr id="0" name=""/>
        <dsp:cNvSpPr/>
      </dsp:nvSpPr>
      <dsp:spPr>
        <a:xfrm>
          <a:off x="4009106" y="1645537"/>
          <a:ext cx="1047860" cy="200048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2DDBA-8D81-AB45-B75D-D216DF99CADD}">
      <dsp:nvSpPr>
        <dsp:cNvPr id="0" name=""/>
        <dsp:cNvSpPr/>
      </dsp:nvSpPr>
      <dsp:spPr>
        <a:xfrm>
          <a:off x="5171279" y="1480214"/>
          <a:ext cx="2429131" cy="2429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Average Review by ASIN for Books since 2014</a:t>
          </a:r>
        </a:p>
      </dsp:txBody>
      <dsp:txXfrm>
        <a:off x="5527017" y="1835952"/>
        <a:ext cx="1717655" cy="17176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D5D37-F01F-5343-85EE-C35A3CAFE790}">
      <dsp:nvSpPr>
        <dsp:cNvPr id="0" name=""/>
        <dsp:cNvSpPr/>
      </dsp:nvSpPr>
      <dsp:spPr>
        <a:xfrm>
          <a:off x="11572" y="0"/>
          <a:ext cx="11838374" cy="1476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Associate image data with ratings</a:t>
          </a:r>
        </a:p>
      </dsp:txBody>
      <dsp:txXfrm>
        <a:off x="749689" y="0"/>
        <a:ext cx="10362141" cy="1476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3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1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72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7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9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1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50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4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0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4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31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DBB54-589B-6047-AEF9-BC50B3A92305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2834789-C46D-B549-9D92-8F6656DAC46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1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tif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0.emf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diagramLayout" Target="../diagrams/layout9.xml"/><Relationship Id="rId7" Type="http://schemas.openxmlformats.org/officeDocument/2006/relationships/image" Target="../media/image4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BBEC-0A8F-2F45-B0AD-455E82037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Under Cover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0BCD0-183C-4641-9E3D-61A2A2FCE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Amazon Ratings predictions based on book cover image</a:t>
            </a:r>
          </a:p>
        </p:txBody>
      </p:sp>
    </p:spTree>
    <p:extLst>
      <p:ext uri="{BB962C8B-B14F-4D97-AF65-F5344CB8AC3E}">
        <p14:creationId xmlns:p14="http://schemas.microsoft.com/office/powerpoint/2010/main" val="19788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45EC7-50EB-6A49-B72B-6AA6B148F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53" y="4217206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4109F-780E-8249-A27A-7D5734715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8522" y="5088712"/>
            <a:ext cx="7419975" cy="526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A819C-ADD0-1745-A9D8-65C5FD901B54}"/>
              </a:ext>
            </a:extLst>
          </p:cNvPr>
          <p:cNvSpPr txBox="1"/>
          <p:nvPr/>
        </p:nvSpPr>
        <p:spPr>
          <a:xfrm>
            <a:off x="5424907" y="4568927"/>
            <a:ext cx="406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WORD TOKENIZATION!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4746B-B697-DC46-9B59-D8A3B7FD00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2670" r="83019"/>
          <a:stretch/>
        </p:blipFill>
        <p:spPr>
          <a:xfrm>
            <a:off x="5739138" y="2588484"/>
            <a:ext cx="2725020" cy="139055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D649FC5-F8A6-7244-8162-076634098C79}"/>
              </a:ext>
            </a:extLst>
          </p:cNvPr>
          <p:cNvSpPr/>
          <p:nvPr/>
        </p:nvSpPr>
        <p:spPr>
          <a:xfrm>
            <a:off x="4333842" y="3076591"/>
            <a:ext cx="1171575" cy="41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3FE89-5779-8246-8F1C-8E58F5409FB7}"/>
              </a:ext>
            </a:extLst>
          </p:cNvPr>
          <p:cNvSpPr txBox="1"/>
          <p:nvPr/>
        </p:nvSpPr>
        <p:spPr>
          <a:xfrm>
            <a:off x="3366199" y="1380270"/>
            <a:ext cx="5801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you convert words to insight?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A6A8B2F-C749-2941-A477-522A4909768C}"/>
              </a:ext>
            </a:extLst>
          </p:cNvPr>
          <p:cNvSpPr/>
          <p:nvPr/>
        </p:nvSpPr>
        <p:spPr>
          <a:xfrm>
            <a:off x="8697879" y="3074016"/>
            <a:ext cx="1171575" cy="41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3ACE54-D0C0-6943-A898-788EB8837B26}"/>
              </a:ext>
            </a:extLst>
          </p:cNvPr>
          <p:cNvSpPr txBox="1"/>
          <p:nvPr/>
        </p:nvSpPr>
        <p:spPr>
          <a:xfrm>
            <a:off x="10458122" y="1303440"/>
            <a:ext cx="120577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F9456-8450-3B48-B6F0-E5785EF1F4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624" y="2182765"/>
            <a:ext cx="3685671" cy="24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387F2-7952-F143-8EF5-7BD474C46812}"/>
              </a:ext>
            </a:extLst>
          </p:cNvPr>
          <p:cNvSpPr txBox="1"/>
          <p:nvPr/>
        </p:nvSpPr>
        <p:spPr>
          <a:xfrm>
            <a:off x="2435400" y="1943100"/>
            <a:ext cx="76632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Tokenization turns words into numbers,</a:t>
            </a:r>
          </a:p>
          <a:p>
            <a:pPr algn="ctr"/>
            <a:r>
              <a:rPr lang="en-US" sz="3600" dirty="0"/>
              <a:t>then is able to process them through </a:t>
            </a:r>
          </a:p>
          <a:p>
            <a:pPr algn="ctr"/>
            <a:r>
              <a:rPr lang="en-US" sz="3600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4514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325426"/>
              </p:ext>
            </p:extLst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3FE89-5779-8246-8F1C-8E58F5409FB7}"/>
              </a:ext>
            </a:extLst>
          </p:cNvPr>
          <p:cNvSpPr txBox="1"/>
          <p:nvPr/>
        </p:nvSpPr>
        <p:spPr>
          <a:xfrm>
            <a:off x="3366199" y="1380270"/>
            <a:ext cx="5801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you convert words to insight?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FB18986-CE92-F940-B93A-FDFD5939B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931824"/>
              </p:ext>
            </p:extLst>
          </p:nvPr>
        </p:nvGraphicFramePr>
        <p:xfrm>
          <a:off x="114300" y="719666"/>
          <a:ext cx="117871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27C91D92-47BF-3B4E-87D7-5FBAB276856F}"/>
              </a:ext>
            </a:extLst>
          </p:cNvPr>
          <p:cNvSpPr/>
          <p:nvPr/>
        </p:nvSpPr>
        <p:spPr>
          <a:xfrm>
            <a:off x="2547905" y="3286125"/>
            <a:ext cx="638208" cy="27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A53437-51C0-2C43-A8C8-70F1B637C645}"/>
              </a:ext>
            </a:extLst>
          </p:cNvPr>
          <p:cNvSpPr/>
          <p:nvPr/>
        </p:nvSpPr>
        <p:spPr>
          <a:xfrm>
            <a:off x="5688790" y="3286125"/>
            <a:ext cx="638208" cy="27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CE0EDB8-644F-AD41-9A09-52E0531B2086}"/>
              </a:ext>
            </a:extLst>
          </p:cNvPr>
          <p:cNvSpPr/>
          <p:nvPr/>
        </p:nvSpPr>
        <p:spPr>
          <a:xfrm>
            <a:off x="8898715" y="3282552"/>
            <a:ext cx="638208" cy="27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603831"/>
              </p:ext>
            </p:extLst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C2644-70B9-CB48-A508-2E7E6993F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1437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C4115-38AD-674D-B36F-1241D5A2C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53" y="2033876"/>
            <a:ext cx="5471889" cy="3641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8B1FC-4892-0F45-AEDC-66F16D9780F5}"/>
              </a:ext>
            </a:extLst>
          </p:cNvPr>
          <p:cNvSpPr txBox="1"/>
          <p:nvPr/>
        </p:nvSpPr>
        <p:spPr>
          <a:xfrm>
            <a:off x="6286501" y="2457450"/>
            <a:ext cx="4786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now use Google Vision API to  get book cover characteristics and our models to determine whether a cover is most likely to clustered with the “Good” or “Bad” Covers</a:t>
            </a:r>
          </a:p>
        </p:txBody>
      </p:sp>
    </p:spTree>
    <p:extLst>
      <p:ext uri="{BB962C8B-B14F-4D97-AF65-F5344CB8AC3E}">
        <p14:creationId xmlns:p14="http://schemas.microsoft.com/office/powerpoint/2010/main" val="354590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9F0B-9DC8-FE46-9C30-BA33F662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2424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2241F-371E-F445-89F2-0BE31CC1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5732"/>
            <a:ext cx="12191999" cy="4159781"/>
          </a:xfrm>
        </p:spPr>
        <p:txBody>
          <a:bodyPr numCol="2">
            <a:no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Goudy Old Style" panose="02020502050305020303" pitchFamily="18" charset="77"/>
                <a:cs typeface="Al Bayan Plain" pitchFamily="2" charset="-78"/>
              </a:rPr>
              <a:t>Data Scientists are Plumbers</a:t>
            </a:r>
          </a:p>
          <a:p>
            <a:pPr algn="ctr"/>
            <a:r>
              <a:rPr lang="en-US" sz="1800" dirty="0">
                <a:latin typeface="Goudy Old Style" panose="02020502050305020303" pitchFamily="18" charset="77"/>
                <a:cs typeface="Al Bayan Plain" pitchFamily="2" charset="-78"/>
              </a:rPr>
              <a:t>Connecting all of the pipes was the most difficult aspect</a:t>
            </a:r>
          </a:p>
          <a:p>
            <a:pPr marL="0" indent="0" algn="ctr">
              <a:buNone/>
            </a:pPr>
            <a:r>
              <a:rPr lang="en-US" sz="2800" b="1" dirty="0">
                <a:latin typeface="Goudy Old Style" panose="02020502050305020303" pitchFamily="18" charset="77"/>
                <a:cs typeface="Al Bayan Plain" pitchFamily="2" charset="-78"/>
              </a:rPr>
              <a:t>Big Data is hard to work with and APIs can be expensive</a:t>
            </a:r>
          </a:p>
          <a:p>
            <a:pPr lvl="1" algn="ctr"/>
            <a:r>
              <a:rPr lang="en-US" dirty="0">
                <a:latin typeface="Goudy Old Style" panose="02020502050305020303" pitchFamily="18" charset="77"/>
                <a:cs typeface="Al Bayan Plain" pitchFamily="2" charset="-78"/>
              </a:rPr>
              <a:t>We had a hard time manipulating the large datasets and ultimately, had to use a smaller subset of data</a:t>
            </a:r>
          </a:p>
          <a:p>
            <a:pPr lvl="1" algn="ctr"/>
            <a:r>
              <a:rPr lang="en-US" dirty="0">
                <a:latin typeface="Goudy Old Style" panose="02020502050305020303" pitchFamily="18" charset="77"/>
                <a:cs typeface="Al Bayan Plain" pitchFamily="2" charset="-78"/>
              </a:rPr>
              <a:t>While Google offers a credit, it charges for more than 1,000 API requests per month</a:t>
            </a:r>
          </a:p>
          <a:p>
            <a:pPr marL="457200" lvl="1" indent="0" algn="ctr">
              <a:buNone/>
            </a:pPr>
            <a:endParaRPr lang="en-US" sz="3600" dirty="0">
              <a:latin typeface="Goudy Old Style" panose="02020502050305020303" pitchFamily="18" charset="77"/>
              <a:cs typeface="Al Bayan Plain" pitchFamily="2" charset="-78"/>
            </a:endParaRPr>
          </a:p>
          <a:p>
            <a:pPr marL="457200" lvl="1" indent="0" algn="ctr">
              <a:buNone/>
            </a:pPr>
            <a:r>
              <a:rPr lang="en-US" sz="2800" b="1" dirty="0">
                <a:latin typeface="Goudy Old Style" panose="02020502050305020303" pitchFamily="18" charset="77"/>
                <a:cs typeface="Al Bayan Plain" pitchFamily="2" charset="-78"/>
              </a:rPr>
              <a:t>Image Recognition Varies Widely</a:t>
            </a:r>
          </a:p>
          <a:p>
            <a:pPr lvl="1" algn="ctr"/>
            <a:r>
              <a:rPr lang="en-US" dirty="0">
                <a:latin typeface="Goudy Old Style" panose="02020502050305020303" pitchFamily="18" charset="77"/>
                <a:cs typeface="Al Bayan Plain" pitchFamily="2" charset="-78"/>
              </a:rPr>
              <a:t>Google, Microsoft, and other providers analyze images differently. It was difficult to get the type of data we wanted</a:t>
            </a:r>
            <a:endParaRPr lang="en-US" sz="1600" dirty="0">
              <a:latin typeface="Goudy Old Style" panose="02020502050305020303" pitchFamily="18" charset="77"/>
              <a:cs typeface="Al Bayan Plain" pitchFamily="2" charset="-78"/>
            </a:endParaRPr>
          </a:p>
          <a:p>
            <a:pPr marL="0" indent="0" algn="ctr">
              <a:buNone/>
            </a:pPr>
            <a:r>
              <a:rPr lang="en-US" sz="2800" b="1" dirty="0">
                <a:latin typeface="Goudy Old Style" panose="02020502050305020303" pitchFamily="18" charset="77"/>
                <a:cs typeface="Al Bayan Plain" pitchFamily="2" charset="-78"/>
              </a:rPr>
              <a:t>Text isn’t as easy to work                        with as you’d think</a:t>
            </a:r>
          </a:p>
          <a:p>
            <a:pPr algn="ctr"/>
            <a:r>
              <a:rPr lang="en-US" sz="1800" dirty="0">
                <a:latin typeface="Goudy Old Style" panose="02020502050305020303" pitchFamily="18" charset="77"/>
                <a:cs typeface="Al Bayan Plain" pitchFamily="2" charset="-78"/>
              </a:rPr>
              <a:t>Beyond NLP, text has to be transformed for machine learning models, which took time</a:t>
            </a:r>
          </a:p>
        </p:txBody>
      </p:sp>
    </p:spTree>
    <p:extLst>
      <p:ext uri="{BB962C8B-B14F-4D97-AF65-F5344CB8AC3E}">
        <p14:creationId xmlns:p14="http://schemas.microsoft.com/office/powerpoint/2010/main" val="20965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9F0B-9DC8-FE46-9C30-BA33F662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Can you judge a book by its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2241F-371E-F445-89F2-0BE31CC1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59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Goudy Old Style" panose="02020502050305020303" pitchFamily="18" charset="77"/>
                <a:cs typeface="Al Bayan Plain" pitchFamily="2" charset="-78"/>
              </a:rPr>
              <a:t>Graphic designers are hired to design books that are as visually pleasing and likely to sell as possible, </a:t>
            </a:r>
          </a:p>
          <a:p>
            <a:pPr marL="0" indent="0" algn="ctr">
              <a:buNone/>
            </a:pPr>
            <a:r>
              <a:rPr lang="en-US" sz="4400" dirty="0">
                <a:latin typeface="Goudy Old Style" panose="02020502050305020303" pitchFamily="18" charset="77"/>
                <a:cs typeface="Al Bayan Plain" pitchFamily="2" charset="-78"/>
              </a:rPr>
              <a:t>but what makes a good book cover?</a:t>
            </a:r>
          </a:p>
        </p:txBody>
      </p:sp>
    </p:spTree>
    <p:extLst>
      <p:ext uri="{BB962C8B-B14F-4D97-AF65-F5344CB8AC3E}">
        <p14:creationId xmlns:p14="http://schemas.microsoft.com/office/powerpoint/2010/main" val="78420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9F0B-9DC8-FE46-9C30-BA33F662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How Might we solve this problem </a:t>
            </a:r>
            <a:br>
              <a:rPr lang="en-US" sz="4000" dirty="0"/>
            </a:br>
            <a:r>
              <a:rPr lang="en-US" sz="4000" dirty="0"/>
              <a:t>with machine learning?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385945"/>
              </p:ext>
            </p:extLst>
          </p:nvPr>
        </p:nvGraphicFramePr>
        <p:xfrm>
          <a:off x="328242" y="2101851"/>
          <a:ext cx="11849947" cy="231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7A32D1-B006-D949-8F91-0EED748232E0}"/>
              </a:ext>
            </a:extLst>
          </p:cNvPr>
          <p:cNvSpPr txBox="1"/>
          <p:nvPr/>
        </p:nvSpPr>
        <p:spPr>
          <a:xfrm>
            <a:off x="3750638" y="4171950"/>
            <a:ext cx="5005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Easy, right?</a:t>
            </a:r>
          </a:p>
        </p:txBody>
      </p:sp>
    </p:spTree>
    <p:extLst>
      <p:ext uri="{BB962C8B-B14F-4D97-AF65-F5344CB8AC3E}">
        <p14:creationId xmlns:p14="http://schemas.microsoft.com/office/powerpoint/2010/main" val="382705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341674"/>
              </p:ext>
            </p:extLst>
          </p:nvPr>
        </p:nvGraphicFramePr>
        <p:xfrm>
          <a:off x="342053" y="1"/>
          <a:ext cx="11849947" cy="146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09C52A-915F-AE4D-9890-E1F6D4541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571054"/>
              </p:ext>
            </p:extLst>
          </p:nvPr>
        </p:nvGraphicFramePr>
        <p:xfrm>
          <a:off x="2102459" y="1012038"/>
          <a:ext cx="7987082" cy="501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7672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0702"/>
              </p:ext>
            </p:extLst>
          </p:nvPr>
        </p:nvGraphicFramePr>
        <p:xfrm>
          <a:off x="342053" y="1"/>
          <a:ext cx="11849947" cy="142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0D9DF0-58DC-D24E-AE09-0BE0C20C7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63" y="2076781"/>
            <a:ext cx="5524500" cy="3689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744661-000D-2244-B7BA-F7D70744A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40" y="2212108"/>
            <a:ext cx="6303963" cy="34192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40C786-8466-1345-AD24-2F220356B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422" y="4868453"/>
            <a:ext cx="2908578" cy="4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2053" y="1"/>
          <a:ext cx="11849947" cy="142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22C7-A7FF-A544-B8CD-1717CCE90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160" y="2057737"/>
            <a:ext cx="7914602" cy="3957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41DDF-9A1D-A34F-AA43-68295EAF6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56" y="2419052"/>
            <a:ext cx="3654704" cy="560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D5CEF-B13F-224F-BF1B-BEAA5EB7BD39}"/>
              </a:ext>
            </a:extLst>
          </p:cNvPr>
          <p:cNvSpPr txBox="1"/>
          <p:nvPr/>
        </p:nvSpPr>
        <p:spPr>
          <a:xfrm>
            <a:off x="857250" y="3571875"/>
            <a:ext cx="3252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Cloud has an embedded </a:t>
            </a:r>
          </a:p>
          <a:p>
            <a:r>
              <a:rPr lang="en-US" dirty="0"/>
              <a:t>Image recognition service!</a:t>
            </a:r>
          </a:p>
        </p:txBody>
      </p:sp>
    </p:spTree>
    <p:extLst>
      <p:ext uri="{BB962C8B-B14F-4D97-AF65-F5344CB8AC3E}">
        <p14:creationId xmlns:p14="http://schemas.microsoft.com/office/powerpoint/2010/main" val="236754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296917"/>
              </p:ext>
            </p:extLst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87AAB-4266-3947-821C-53725EBF9ED2}"/>
              </a:ext>
            </a:extLst>
          </p:cNvPr>
          <p:cNvSpPr txBox="1"/>
          <p:nvPr/>
        </p:nvSpPr>
        <p:spPr>
          <a:xfrm>
            <a:off x="8200177" y="3063761"/>
            <a:ext cx="3586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Good Reviews &gt;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C4E49-DB48-424A-809B-DD2C6A5890A9}"/>
              </a:ext>
            </a:extLst>
          </p:cNvPr>
          <p:cNvSpPr txBox="1"/>
          <p:nvPr/>
        </p:nvSpPr>
        <p:spPr>
          <a:xfrm>
            <a:off x="585787" y="3063762"/>
            <a:ext cx="3235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Bad Reviews &lt; 2.0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767F1B3F-4551-704C-BEC4-0537F59CD60D}"/>
              </a:ext>
            </a:extLst>
          </p:cNvPr>
          <p:cNvSpPr/>
          <p:nvPr/>
        </p:nvSpPr>
        <p:spPr>
          <a:xfrm>
            <a:off x="4260546" y="2631808"/>
            <a:ext cx="3500438" cy="14287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4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09C52A-915F-AE4D-9890-E1F6D45411A2}"/>
              </a:ext>
            </a:extLst>
          </p:cNvPr>
          <p:cNvGraphicFramePr/>
          <p:nvPr/>
        </p:nvGraphicFramePr>
        <p:xfrm>
          <a:off x="2394929" y="1476233"/>
          <a:ext cx="7744194" cy="517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6259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F5FA633-F08B-FB4E-9F40-39976CE33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2053" y="0"/>
          <a:ext cx="11849947" cy="147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95C7CA-4338-E64A-8C7B-BE27A60D84A2}"/>
              </a:ext>
            </a:extLst>
          </p:cNvPr>
          <p:cNvSpPr txBox="1"/>
          <p:nvPr/>
        </p:nvSpPr>
        <p:spPr>
          <a:xfrm>
            <a:off x="0" y="623286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provided by: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R. He, 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. Modeling the visual evolution of fashion trends with one-class collaborative filtering. WWW, 2016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J. </a:t>
            </a:r>
            <a:r>
              <a:rPr lang="en-US" sz="1200" dirty="0" err="1">
                <a:solidFill>
                  <a:schemeClr val="bg1"/>
                </a:solidFill>
              </a:rPr>
              <a:t>McAuley</a:t>
            </a:r>
            <a:r>
              <a:rPr lang="en-US" sz="1200" dirty="0">
                <a:solidFill>
                  <a:schemeClr val="bg1"/>
                </a:solidFill>
              </a:rPr>
              <a:t>, C. Targett, J. Shi, A. van den </a:t>
            </a:r>
            <a:r>
              <a:rPr lang="en-US" sz="1200" dirty="0" err="1">
                <a:solidFill>
                  <a:schemeClr val="bg1"/>
                </a:solidFill>
              </a:rPr>
              <a:t>Hengel</a:t>
            </a:r>
            <a:r>
              <a:rPr lang="en-US" sz="1200" dirty="0">
                <a:solidFill>
                  <a:schemeClr val="bg1"/>
                </a:solidFill>
              </a:rPr>
              <a:t>. Image-based recommendations on styles and substitutes. SIGIR, 2015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B11B3D-84F8-FC46-9FC6-7688CDD92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31" y="2345421"/>
            <a:ext cx="3654704" cy="560388"/>
          </a:xfrm>
          <a:prstGeom prst="rect">
            <a:avLst/>
          </a:prstGeom>
        </p:spPr>
      </p:pic>
      <p:sp>
        <p:nvSpPr>
          <p:cNvPr id="19" name="Plus 18">
            <a:extLst>
              <a:ext uri="{FF2B5EF4-FFF2-40B4-BE49-F238E27FC236}">
                <a16:creationId xmlns:a16="http://schemas.microsoft.com/office/drawing/2014/main" id="{D4DAAAF4-B063-424A-9FF9-09030459AEFE}"/>
              </a:ext>
            </a:extLst>
          </p:cNvPr>
          <p:cNvSpPr/>
          <p:nvPr/>
        </p:nvSpPr>
        <p:spPr>
          <a:xfrm>
            <a:off x="4888268" y="1836517"/>
            <a:ext cx="1571625" cy="151122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27E3AE-D377-5844-B8DA-604318997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2852" y="2057895"/>
            <a:ext cx="3810000" cy="128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91DB0F-E477-DC43-9F6A-512D0746B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535" y="3929402"/>
            <a:ext cx="9472374" cy="15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542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{C9C62FEA-88E5-064E-BA4E-9B1A5AF58AF3}tf10001119</Template>
  <TotalTime>158</TotalTime>
  <Words>440</Words>
  <Application>Microsoft Macintosh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 Bayan Plain</vt:lpstr>
      <vt:lpstr>Arial</vt:lpstr>
      <vt:lpstr>Gill Sans MT</vt:lpstr>
      <vt:lpstr>Goudy Old Style</vt:lpstr>
      <vt:lpstr>Gallery</vt:lpstr>
      <vt:lpstr>Team Under Cover</vt:lpstr>
      <vt:lpstr>Can you judge a book by its cover?</vt:lpstr>
      <vt:lpstr>How Might we solve this problem  with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we learn?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Under Cover</dc:title>
  <dc:creator>McGuire, Jacqueline</dc:creator>
  <cp:lastModifiedBy>McGuire, Jacqueline</cp:lastModifiedBy>
  <cp:revision>20</cp:revision>
  <dcterms:created xsi:type="dcterms:W3CDTF">2018-04-14T15:38:29Z</dcterms:created>
  <dcterms:modified xsi:type="dcterms:W3CDTF">2018-04-14T18:17:06Z</dcterms:modified>
</cp:coreProperties>
</file>